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8" r:id="rId4"/>
    <p:sldId id="267" r:id="rId5"/>
    <p:sldId id="281" r:id="rId6"/>
    <p:sldId id="282" r:id="rId7"/>
    <p:sldId id="279" r:id="rId8"/>
    <p:sldId id="265" r:id="rId9"/>
    <p:sldId id="272" r:id="rId10"/>
    <p:sldId id="273" r:id="rId11"/>
    <p:sldId id="276" r:id="rId12"/>
    <p:sldId id="275" r:id="rId13"/>
    <p:sldId id="277" r:id="rId14"/>
    <p:sldId id="274" r:id="rId15"/>
    <p:sldId id="280" r:id="rId16"/>
    <p:sldId id="278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6237" autoAdjust="0"/>
  </p:normalViewPr>
  <p:slideViewPr>
    <p:cSldViewPr>
      <p:cViewPr varScale="1">
        <p:scale>
          <a:sx n="70" d="100"/>
          <a:sy n="70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D8B33-4900-4C8D-BFA0-F8426BCE695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74FD0-9F1C-4AFF-A2ED-B115A6E55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74FD0-9F1C-4AFF-A2ED-B115A6E551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BE4B-88AB-492B-A11F-A13E51DB1CB2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3D4B-F357-4312-AF5B-D7673D4FF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http://usolie18.caduk.ru/images/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1"/>
            <a:ext cx="8286808" cy="63333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00364" y="4143380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«Среда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третий учитель»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34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Скворцова О. 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Ð° Ð´Ð°Ð½Ð½Ð¾Ð¼ Ð¸Ð·Ð¾Ð±ÑÐ°Ð¶ÐµÐ½Ð¸Ð¸ Ð¼Ð¾Ð¶ÐµÑ Ð½Ð°ÑÐ¾Ð´Ð¸ÑÑÑÑ: Ð¾Ð´Ð¸Ð½ Ð¸Ð»Ð¸ Ð½ÐµÑÐºÐ¾Ð»ÑÐºÐ¾ ÑÐµÐ»Ð¾Ð²ÐµÐº, Ð»ÑÐ´Ð¸ ÑÐ¸Ð´ÑÑ, Ð»ÑÐ´Ð¸ ÐµÐ´ÑÑ Ð¸ ÑÑÐ¾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44" cy="4098738"/>
          </a:xfrm>
          <a:prstGeom prst="rect">
            <a:avLst/>
          </a:prstGeom>
          <a:noFill/>
        </p:spPr>
      </p:pic>
      <p:pic>
        <p:nvPicPr>
          <p:cNvPr id="4100" name="Picture 4" descr="ÐÐ° Ð´Ð°Ð½Ð½Ð¾Ð¼ Ð¸Ð·Ð¾Ð±ÑÐ°Ð¶ÐµÐ½Ð¸Ð¸ Ð¼Ð¾Ð¶ÐµÑ Ð½Ð°ÑÐ¾Ð´Ð¸ÑÑÑÑ: Ð¾Ð´Ð¸Ð½ Ð¸Ð»Ð¸ Ð½ÐµÑÐºÐ¾Ð»ÑÐºÐ¾ ÑÐµÐ»Ð¾Ð²ÐµÐº, Ð¾Ð±ÑÐ²Ñ, Ð±Ð°ÑÐºÐµÑÐ±Ð¾Ð»ÑÐ½Ð°Ñ Ð¿Ð»Ð¾ÑÐ°Ð´ÐºÐ° Ð¸ Ð² Ð¿Ð¾Ð¼ÐµÑÐµÐ½Ð¸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82578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1 ÑÐµÐ»Ð¾Ð²ÐµÐº, Ð² Ð¿Ð¾Ð¼ÐµÑÐµÐ½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656137" cy="3492103"/>
          </a:xfrm>
          <a:prstGeom prst="rect">
            <a:avLst/>
          </a:prstGeom>
          <a:noFill/>
        </p:spPr>
      </p:pic>
      <p:pic>
        <p:nvPicPr>
          <p:cNvPr id="1028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86058"/>
            <a:ext cx="4929158" cy="3696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Ð° Ð´Ð°Ð½Ð½Ð¾Ð¼ Ð¸Ð·Ð¾Ð±ÑÐ°Ð¶ÐµÐ½Ð¸Ð¸ Ð¼Ð¾Ð¶ÐµÑ Ð½Ð°ÑÐ¾Ð´Ð¸ÑÑÑÑ: 1 ÑÐµÐ»Ð¾Ð²ÐµÐº, Ð¾Ð±ÑÐ²Ñ Ð¸ Ð² Ð¿Ð¾Ð¼ÐµÑÐµÐ½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6" cy="3268264"/>
          </a:xfrm>
          <a:prstGeom prst="rect">
            <a:avLst/>
          </a:prstGeom>
          <a:noFill/>
        </p:spPr>
      </p:pic>
      <p:pic>
        <p:nvPicPr>
          <p:cNvPr id="2052" name="Picture 4" descr="ÐÐ° Ð´Ð°Ð½Ð½Ð¾Ð¼ Ð¸Ð·Ð¾Ð±ÑÐ°Ð¶ÐµÐ½Ð¸Ð¸ Ð¼Ð¾Ð¶ÐµÑ Ð½Ð°ÑÐ¾Ð´Ð¸ÑÑÑÑ: Ð¾Ð´Ð¸Ð½ Ð¸Ð»Ð¸ Ð½ÐµÑÐºÐ¾Ð»ÑÐºÐ¾ ÑÐµÐ»Ð¾Ð²ÐµÐº Ð¸ Ð½Ð° ÑÐ»Ð¸Ñ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5825210" cy="327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pp.userapi.com/c850132/v850132153/4f48b/4PmxgxcjbX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699033" cy="2643206"/>
          </a:xfrm>
          <a:prstGeom prst="rect">
            <a:avLst/>
          </a:prstGeom>
          <a:noFill/>
        </p:spPr>
      </p:pic>
      <p:pic>
        <p:nvPicPr>
          <p:cNvPr id="31748" name="Picture 4" descr="https://pp.userapi.com/c846121/v846121244/149a81/RvIpwMU7H2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826034" cy="2714644"/>
          </a:xfrm>
          <a:prstGeom prst="rect">
            <a:avLst/>
          </a:prstGeom>
          <a:noFill/>
        </p:spPr>
      </p:pic>
      <p:pic>
        <p:nvPicPr>
          <p:cNvPr id="2050" name="Picture 2" descr="https://pp.userapi.com/c830400/v830400153/1bd7cd/3DFsaBDjyP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785794"/>
            <a:ext cx="3775046" cy="2123464"/>
          </a:xfrm>
          <a:prstGeom prst="rect">
            <a:avLst/>
          </a:prstGeom>
          <a:noFill/>
        </p:spPr>
      </p:pic>
      <p:pic>
        <p:nvPicPr>
          <p:cNvPr id="2052" name="Picture 4" descr="https://pp.userapi.com/c845523/v845523835/1d72d3/mBShETiHld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143380"/>
            <a:ext cx="432158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p.userapi.com/c845420/v845420111/fb6d3/uyDhIbvi-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5715040" cy="3214710"/>
          </a:xfrm>
          <a:prstGeom prst="rect">
            <a:avLst/>
          </a:prstGeom>
          <a:noFill/>
        </p:spPr>
      </p:pic>
      <p:pic>
        <p:nvPicPr>
          <p:cNvPr id="4" name="Picture 2" descr="https://pp.userapi.com/c846217/v846217606/1120a7/JFbf0HkLq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00438"/>
            <a:ext cx="5635664" cy="3170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pp.userapi.com/c845018/v845018221/e484d/7qD4MHI4V3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5346682" cy="3007509"/>
          </a:xfrm>
          <a:prstGeom prst="rect">
            <a:avLst/>
          </a:prstGeom>
          <a:noFill/>
        </p:spPr>
      </p:pic>
      <p:pic>
        <p:nvPicPr>
          <p:cNvPr id="29698" name="Picture 2" descr="https://pp.userapi.com/c848628/v848628114/d147a/mqbLt7B5D0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14290"/>
            <a:ext cx="5905987" cy="3322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92867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сегодня – самая динамичная  сфера, которая очень сильно меняется в мире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и, в России, в частности» – Т.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Шмис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4572008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928670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анализ пространства своей группы и составить план преобразования его в соответствии с требования ФГОС ДО.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отметить, что в силах сделать сразу, а что хотелось бы сделать, но нет возможности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(указать причину).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7868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«Среда – это источник развития, а не обстановка»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«Для детей необходимо создать такую среду, которая бы позволяла им самообучаться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саморазвиваться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самостоятельно, т.е. роль взрослого должна быть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минимизирована»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«Предоставьте ребенку возможности для развития, и вы увидите, сколько потенциала заложено в нем» -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Лорис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Малагуцци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8572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Компоненты образовательной среды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000240"/>
            <a:ext cx="2571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участников педагогического процесса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Согласованная деятельность педагога, воспитанников и родителей по достижению совместных задач и результатов.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000240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Образовательное оборудование, материалы, мебель, интерьер, игры, игрушки и т.д.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2000240"/>
            <a:ext cx="26432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дошкольного образования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Определяется: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Основной образовательной программой ДО</a:t>
            </a:r>
          </a:p>
          <a:p>
            <a:pPr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Возрастными особенностями и спецификой индивидуального развития детей данной группы или ДОУ.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14480" y="142873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rot="5400000">
            <a:off x="4321969" y="1750207"/>
            <a:ext cx="500064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7036611" y="1464455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http://sch187.minsk.edu.by/ru/sm.aspx?guid=221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491950"/>
            <a:ext cx="2171672" cy="236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 развивающая предметно-пространственная среда ДОЛЖНА: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85725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Гарантировать охрану и укрепление физического и психологического здоровья детей.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Обеспечивать эмоциональное благополучие детей.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Обеспечивать открытость дошкольного образования.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развивающего вариативного дошкольного образования.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участия родителей (законных представителей) в образовательной деятельности.</a:t>
            </a:r>
          </a:p>
          <a:p>
            <a:pPr>
              <a:buFont typeface="Wingdings" pitchFamily="2" charset="2"/>
              <a:buChar char="v"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РППС должна быть: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Содержательно-насыщенной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Трансформируемой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Полифункциональной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Вариативной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Доступной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Безопасной</a:t>
            </a: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484784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03848" y="1772816"/>
            <a:ext cx="2880320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реализации ключевых задач дошкольного детства (индивидуализация, поддержка самостоятельности и инициативы детей)  необходимо чтобы: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6335688" y="260648"/>
            <a:ext cx="2808312" cy="252028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566"/>
              <a:gd name="adj6" fmla="val -31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пространство было достаточно дифференцированно (наличие игровых зон, мест уединения, умение соблюдать правила поведения в о время деятельности в центрах активности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5652120" y="4149080"/>
            <a:ext cx="2880320" cy="1584176"/>
          </a:xfrm>
          <a:prstGeom prst="accentBorderCallout2">
            <a:avLst>
              <a:gd name="adj1" fmla="val 2324"/>
              <a:gd name="adj2" fmla="val -4431"/>
              <a:gd name="adj3" fmla="val 18750"/>
              <a:gd name="adj4" fmla="val -16667"/>
              <a:gd name="adj5" fmla="val -7536"/>
              <a:gd name="adj6" fmla="val -24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центры активности были правильно расположены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1907704" y="4653136"/>
            <a:ext cx="2376264" cy="1296144"/>
          </a:xfrm>
          <a:prstGeom prst="accentBorderCallout2">
            <a:avLst>
              <a:gd name="adj1" fmla="val -1256"/>
              <a:gd name="adj2" fmla="val 107109"/>
              <a:gd name="adj3" fmla="val -49692"/>
              <a:gd name="adj4" fmla="val 54551"/>
              <a:gd name="adj5" fmla="val -100196"/>
              <a:gd name="adj6" fmla="val 60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центры активности  были достаточно насыщенны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2 (граница и черта) 15"/>
          <p:cNvSpPr/>
          <p:nvPr/>
        </p:nvSpPr>
        <p:spPr>
          <a:xfrm>
            <a:off x="395536" y="764704"/>
            <a:ext cx="2160240" cy="1152128"/>
          </a:xfrm>
          <a:prstGeom prst="accentBorderCallout2">
            <a:avLst>
              <a:gd name="adj1" fmla="val 43626"/>
              <a:gd name="adj2" fmla="val 106650"/>
              <a:gd name="adj3" fmla="val 68502"/>
              <a:gd name="adj4" fmla="val 131167"/>
              <a:gd name="adj5" fmla="val 115038"/>
              <a:gd name="adj6" fmla="val 150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пространство легко трансформировалось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928670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детские сады снаружи инновационные,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внутри традиционные» – Т.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Шмисс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www.maam.ru/upload/blogs/detsad-8987-1418747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3357586" cy="2515181"/>
          </a:xfrm>
          <a:prstGeom prst="rect">
            <a:avLst/>
          </a:prstGeom>
          <a:noFill/>
        </p:spPr>
      </p:pic>
      <p:pic>
        <p:nvPicPr>
          <p:cNvPr id="9222" name="Picture 6" descr="http://www.sc109.ru/content/gazeta/2010-2011/detsad/8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-1"/>
            <a:ext cx="3429024" cy="2571767"/>
          </a:xfrm>
          <a:prstGeom prst="rect">
            <a:avLst/>
          </a:prstGeom>
          <a:noFill/>
        </p:spPr>
      </p:pic>
      <p:pic>
        <p:nvPicPr>
          <p:cNvPr id="9224" name="Picture 8" descr="http://miass-dou44.ru/images/product_images/popup_images/19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43182"/>
            <a:ext cx="3060698" cy="3986559"/>
          </a:xfrm>
          <a:prstGeom prst="rect">
            <a:avLst/>
          </a:prstGeom>
          <a:noFill/>
        </p:spPr>
      </p:pic>
      <p:pic>
        <p:nvPicPr>
          <p:cNvPr id="9226" name="Picture 10" descr="http://krisstalikdou.ucoz.ru/DSC04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5908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mobilmusic.ru/mfile/fa/f9/09/125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66"/>
            <a:ext cx="85725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как главный участник проектирования РППС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«Голос ребенка – это самое ценное. Если мы его не будем слышать, ни готовность измениться, ни готовность изменять не будут развиваться. И тогда никакой произвольности, никакой любознательности» – Н.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s67.obrblag.info/wp-content/uploads/sites/41/2014/12/0_12290e_541f744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929066"/>
            <a:ext cx="5275173" cy="260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403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Oksana</cp:lastModifiedBy>
  <cp:revision>21</cp:revision>
  <dcterms:created xsi:type="dcterms:W3CDTF">2019-04-04T15:47:54Z</dcterms:created>
  <dcterms:modified xsi:type="dcterms:W3CDTF">2019-11-20T09:13:53Z</dcterms:modified>
</cp:coreProperties>
</file>