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73" r:id="rId11"/>
    <p:sldId id="274" r:id="rId12"/>
    <p:sldId id="275" r:id="rId13"/>
    <p:sldId id="277" r:id="rId14"/>
    <p:sldId id="278" r:id="rId15"/>
    <p:sldId id="27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5253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7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47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9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53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681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27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68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9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6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25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7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4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95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8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60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99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45E1-F1A8-4938-B1C4-D8CB5F984C4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9AF195-7430-40E1-AE1C-330FCF852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0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29658"/>
            <a:ext cx="7766936" cy="32609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>
                <a:solidFill>
                  <a:srgbClr val="FF0000"/>
                </a:solidFill>
              </a:rPr>
              <a:t>Краткосрочный групповой познавательный проект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с детьми раннего возраста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Маленькие помощники 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Первая младшая группа                                      Воспитатель: Смирнова Н.В.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6577"/>
            <a:ext cx="9144000" cy="1994053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  <p:pic>
        <p:nvPicPr>
          <p:cNvPr id="4" name="Рисунок 3" descr="フリーイラスト素材] クリップアート, 人物, 子供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51" y="3227942"/>
            <a:ext cx="10069417" cy="32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9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31" y="196769"/>
            <a:ext cx="7986532" cy="4780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0384" y="5368834"/>
            <a:ext cx="9080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</a:rPr>
              <a:t>Просмотр 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иллюстративного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</a:rPr>
              <a:t>материала «Профессии».</a:t>
            </a:r>
          </a:p>
        </p:txBody>
      </p:sp>
    </p:spTree>
    <p:extLst>
      <p:ext uri="{BB962C8B-B14F-4D97-AF65-F5344CB8AC3E}">
        <p14:creationId xmlns:p14="http://schemas.microsoft.com/office/powerpoint/2010/main" xmlns="" val="4610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41" y="380790"/>
            <a:ext cx="8484243" cy="48960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890" y="2921433"/>
            <a:ext cx="8156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Трудовое поручение: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Поможем Татьяне Владимировне накрыть на стол».</a:t>
            </a:r>
          </a:p>
        </p:txBody>
      </p:sp>
    </p:spTree>
    <p:extLst>
      <p:ext uri="{BB962C8B-B14F-4D97-AF65-F5344CB8AC3E}">
        <p14:creationId xmlns:p14="http://schemas.microsoft.com/office/powerpoint/2010/main" xmlns="" val="42545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31" y="393538"/>
            <a:ext cx="7986531" cy="51970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631" y="5976092"/>
            <a:ext cx="780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Изобразительная деятельность: рисование </a:t>
            </a:r>
            <a:r>
              <a:rPr lang="ru-RU" sz="2400" dirty="0">
                <a:solidFill>
                  <a:srgbClr val="002060"/>
                </a:solidFill>
              </a:rPr>
              <a:t>«Щетка».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9559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17" y="161488"/>
            <a:ext cx="8800618" cy="53822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800" y="5972145"/>
            <a:ext cx="7031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Дидактическая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игра: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</a:rPr>
              <a:t>«Накроем стол для кукол»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192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08" y="277793"/>
            <a:ext cx="8472902" cy="53628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386" y="6086686"/>
            <a:ext cx="7175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Трудовое поручение: наведем порядок в группе.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28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90809" y="-846462"/>
            <a:ext cx="5670935" cy="7743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019" y="6181465"/>
            <a:ext cx="10136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Результат совместной работы с родителями - Книжки-малышки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о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профессиях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76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6" y="571500"/>
            <a:ext cx="807536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5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82" y="1145754"/>
            <a:ext cx="8596668" cy="470832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Дать понятие о труде взрослых через наблюдение за работой младшего воспитателя. Воспитывать у детей интерес к труду близких. Формировать у детей положительное отношение к труду.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7" y="2726674"/>
            <a:ext cx="7463927" cy="397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1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980" y="1270000"/>
            <a:ext cx="8596668" cy="5056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Развивающие: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Обеспечить </a:t>
            </a:r>
            <a:r>
              <a:rPr lang="ru-RU" sz="2000" dirty="0">
                <a:solidFill>
                  <a:srgbClr val="FF0000"/>
                </a:solidFill>
              </a:rPr>
              <a:t>психологического благополучия и здоровья </a:t>
            </a:r>
            <a:r>
              <a:rPr lang="ru-RU" sz="2000" dirty="0" smtClean="0">
                <a:solidFill>
                  <a:srgbClr val="FF0000"/>
                </a:solidFill>
              </a:rPr>
              <a:t>детей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Развитие </a:t>
            </a:r>
            <a:r>
              <a:rPr lang="ru-RU" sz="2000" dirty="0">
                <a:solidFill>
                  <a:srgbClr val="FF0000"/>
                </a:solidFill>
              </a:rPr>
              <a:t>трудолюбия, </a:t>
            </a:r>
            <a:r>
              <a:rPr lang="ru-RU" sz="2000" dirty="0" smtClean="0">
                <a:solidFill>
                  <a:srgbClr val="FF0000"/>
                </a:solidFill>
              </a:rPr>
              <a:t>желания </a:t>
            </a:r>
            <a:r>
              <a:rPr lang="ru-RU" sz="2000" dirty="0" smtClean="0">
                <a:solidFill>
                  <a:srgbClr val="FF0000"/>
                </a:solidFill>
              </a:rPr>
              <a:t>помочь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Развивать познавательные способности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Развивать коммуникативные навыки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Обучающие: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Учить узнавать и называть некоторые трудовые действия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Пробуждать </a:t>
            </a:r>
            <a:r>
              <a:rPr lang="ru-RU" sz="2000" dirty="0">
                <a:solidFill>
                  <a:srgbClr val="FF0000"/>
                </a:solidFill>
              </a:rPr>
              <a:t>интерес к предлагаемой </a:t>
            </a:r>
            <a:r>
              <a:rPr lang="ru-RU" sz="2000" dirty="0" smtClean="0">
                <a:solidFill>
                  <a:srgbClr val="FF0000"/>
                </a:solidFill>
              </a:rPr>
              <a:t>деятельности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Приобщать </a:t>
            </a:r>
            <a:r>
              <a:rPr lang="ru-RU" sz="2000" dirty="0">
                <a:solidFill>
                  <a:srgbClr val="FF0000"/>
                </a:solidFill>
              </a:rPr>
              <a:t>детей к процессу </a:t>
            </a:r>
            <a:r>
              <a:rPr lang="ru-RU" sz="2000" dirty="0" smtClean="0">
                <a:solidFill>
                  <a:srgbClr val="FF0000"/>
                </a:solidFill>
              </a:rPr>
              <a:t>познания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Формировать </a:t>
            </a:r>
            <a:r>
              <a:rPr lang="ru-RU" sz="2000" dirty="0">
                <a:solidFill>
                  <a:srgbClr val="FF0000"/>
                </a:solidFill>
              </a:rPr>
              <a:t>различные представления об орудиях </a:t>
            </a:r>
            <a:r>
              <a:rPr lang="ru-RU" sz="2000" dirty="0" smtClean="0">
                <a:solidFill>
                  <a:srgbClr val="FF0000"/>
                </a:solidFill>
              </a:rPr>
              <a:t>труда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• </a:t>
            </a:r>
            <a:r>
              <a:rPr lang="ru-RU" sz="2000" dirty="0" smtClean="0">
                <a:solidFill>
                  <a:srgbClr val="FF0000"/>
                </a:solidFill>
              </a:rPr>
              <a:t>Привлекать </a:t>
            </a:r>
            <a:r>
              <a:rPr lang="ru-RU" sz="2000" dirty="0">
                <a:solidFill>
                  <a:srgbClr val="FF0000"/>
                </a:solidFill>
              </a:rPr>
              <a:t>детей к совместной со </a:t>
            </a:r>
            <a:r>
              <a:rPr lang="ru-RU" sz="2000" dirty="0" smtClean="0">
                <a:solidFill>
                  <a:srgbClr val="FF0000"/>
                </a:solidFill>
              </a:rPr>
              <a:t>взрослыми деятельности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58" y="344434"/>
            <a:ext cx="857112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1 месяц.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воспитатель, младший  воспитатель, дети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родители.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групповой (краткосрочный).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познавательный.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40" y="2996586"/>
            <a:ext cx="5905041" cy="36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9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Дети </a:t>
            </a:r>
            <a:r>
              <a:rPr lang="ru-RU" sz="2800" dirty="0" smtClean="0">
                <a:solidFill>
                  <a:srgbClr val="002060"/>
                </a:solidFill>
              </a:rPr>
              <a:t>знакомятся с трудовыми действиями, значением труда младшего </a:t>
            </a:r>
            <a:r>
              <a:rPr lang="ru-RU" sz="2800" dirty="0" smtClean="0">
                <a:solidFill>
                  <a:srgbClr val="002060"/>
                </a:solidFill>
              </a:rPr>
              <a:t>воспитателя.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Умеют различать по внешнему виду и называть орудия труда младшего воспитателя.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совместной со взрослым деятельности дети </a:t>
            </a:r>
            <a:r>
              <a:rPr lang="ru-RU" sz="2800" dirty="0" smtClean="0">
                <a:solidFill>
                  <a:srgbClr val="002060"/>
                </a:solidFill>
              </a:rPr>
              <a:t>учатся помогать </a:t>
            </a:r>
            <a:r>
              <a:rPr lang="ru-RU" sz="2800" dirty="0" smtClean="0">
                <a:solidFill>
                  <a:srgbClr val="002060"/>
                </a:solidFill>
              </a:rPr>
              <a:t>накрывать на стол, </a:t>
            </a:r>
            <a:r>
              <a:rPr lang="ru-RU" sz="2800" dirty="0" smtClean="0">
                <a:solidFill>
                  <a:srgbClr val="002060"/>
                </a:solidFill>
              </a:rPr>
              <a:t>расставлять </a:t>
            </a:r>
            <a:r>
              <a:rPr lang="ru-RU" sz="2800" dirty="0" smtClean="0">
                <a:solidFill>
                  <a:srgbClr val="002060"/>
                </a:solidFill>
              </a:rPr>
              <a:t>чашки и тарелки.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Откликаются на просьбу взрослого о помощи.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221" y="499545"/>
            <a:ext cx="847564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1этап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Просмотр вместе с детьми иллюстративного материала «Профессии».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Б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еседа о труде младшего воспитателя.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</a:rPr>
              <a:t>П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осле беседы поставлена задача: узнать почему в нашей группе так чисто? Ответ на этот вопрос дети получат в результате реализации проекта.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Ознакомление родителей с проектом.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</a:rPr>
              <a:t>Р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одителям предлагается принять активное участие в проекте, изготовить книжки - малышки «Маленькие помощники».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9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289" y="334292"/>
            <a:ext cx="946023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2 этап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Разделы программы: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1.Речевое развитие: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дидактическая игра «Узнай и назови».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Задачи: учить внимательно слушать и называть, что изображено на картинке, отвечать на вопросы.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2.Речевое развитие: чтение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рассказа «Как Маша стала большой».</a:t>
            </a:r>
          </a:p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</a:rPr>
              <a:t>Задача: познакомить с содержанием рассказа.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3.Познавательное развитие: трудовое поручение «Поможем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Татьяне Владимировне накрыть на стол».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Задачи: познакомить детей с работой младшего воспитателя, развивать трудолюбие, желание помочь.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4. </a:t>
            </a:r>
            <a:r>
              <a:rPr lang="ru-RU" sz="2400" dirty="0" smtClean="0">
                <a:solidFill>
                  <a:srgbClr val="002060"/>
                </a:solidFill>
              </a:rPr>
              <a:t>Художественно-продуктивное развитие: рисование </a:t>
            </a:r>
            <a:r>
              <a:rPr lang="ru-RU" sz="2400" dirty="0" smtClean="0">
                <a:solidFill>
                  <a:srgbClr val="002060"/>
                </a:solidFill>
              </a:rPr>
              <a:t>«Щетка».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Задачи: познакомить детей с орудиями труда младшего воспитателя, учить проводить прямые вертикальные линии карандашом. Развивать умение правильно держать карандаш, регулировать силу нажима. Воспитывать положительное отношение к труду.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388" y="197346"/>
            <a:ext cx="88906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Свободная деятельность детей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Наблюдение за работой младшего воспитателя.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</a:rPr>
              <a:t>Задачи: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р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азвивать умение детей наблюдать, отвечать на вопросы воспитателя.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Сюжетно ролевые игры: « Ждём гостей», « Поможем куклам убраться в домике».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у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чить детей играть вместе, рядом, развивать цепочку игровых действий;  воспитывать положительные эмоции желание помочь;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р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азвивать коммуникативные навыки. 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Дидактические игры: «Накроем стол для кукол», «Что хочет делать Катя», «Кому что нужно?».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</a:rPr>
              <a:t>Задачи: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</a:rPr>
              <a:t>у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чить детей сервировать стол, называть предметы;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з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накомить с правилами этикета;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у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точнять представления детей о некоторых трудовых действиях, о материалах, инструментах и оборудовании, необходимых для работы;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з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акреплять представления детей о предметах и их использовании в трудовых процессах;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</a:rPr>
              <a:t>з</a:t>
            </a:r>
            <a:r>
              <a:rPr lang="ru-RU" sz="2000" b="0" i="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</a:rPr>
              <a:t>накомить с профессиями.</a:t>
            </a: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103" y="350040"/>
            <a:ext cx="94120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3 этап </a:t>
            </a:r>
          </a:p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Освещение проекта:</a:t>
            </a:r>
          </a:p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1. Фотовыставка «Маленькие помощники». </a:t>
            </a:r>
          </a:p>
          <a:p>
            <a:r>
              <a:rPr lang="ru-RU" sz="2800" b="0" i="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2. Изготовление родителями с детьми книжек - малышек «Маленькие помощники».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6" y="2719920"/>
            <a:ext cx="7014259" cy="37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2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559</Words>
  <Application>Microsoft Office PowerPoint</Application>
  <PresentationFormat>Произвольный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 Краткосрочный групповой познавательный проект  с детьми раннего возраста    Маленькие помощники   Первая младшая группа                                      Воспитатель: Смирнова Н.В.</vt:lpstr>
      <vt:lpstr>Цель проекта</vt:lpstr>
      <vt:lpstr>Задачи</vt:lpstr>
      <vt:lpstr>Слайд 4</vt:lpstr>
      <vt:lpstr>Предполагаемые результаты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групповой познавательный проект  с детьми раннего возраста  Маленькие помощники</dc:title>
  <dc:creator>Пользователь</dc:creator>
  <cp:lastModifiedBy>Пользователь</cp:lastModifiedBy>
  <cp:revision>27</cp:revision>
  <dcterms:created xsi:type="dcterms:W3CDTF">2017-01-28T20:09:12Z</dcterms:created>
  <dcterms:modified xsi:type="dcterms:W3CDTF">2017-02-17T11:16:12Z</dcterms:modified>
</cp:coreProperties>
</file>