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>
      <p:cViewPr varScale="1">
        <p:scale>
          <a:sx n="73" d="100"/>
          <a:sy n="73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31.05.2017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31.05.2017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31.05.2017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31.05.2017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31.05.2017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31.05.2017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Трудовое воспитание детей дошкольного возраста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400925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Скворцова Оксана Анатольевна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174»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132856"/>
            <a:ext cx="8712968" cy="489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1715">
            <a:off x="106913" y="335661"/>
            <a:ext cx="4778341" cy="3329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775">
            <a:off x="4647440" y="140672"/>
            <a:ext cx="4235804" cy="37199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985" y="3421751"/>
            <a:ext cx="5041125" cy="343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3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36004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учатся работать в группах, выполнять общее задание, изготавливать коллективные композиции.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4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8049330" cy="4287538"/>
          </a:xfrm>
        </p:spPr>
      </p:pic>
    </p:spTree>
    <p:extLst>
      <p:ext uri="{BB962C8B-B14F-4D97-AF65-F5344CB8AC3E}">
        <p14:creationId xmlns:p14="http://schemas.microsoft.com/office/powerpoint/2010/main" val="263616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218884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дети были познакомлены с следующими профессиями: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55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22718"/>
            <a:ext cx="4678288" cy="57849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«ПОВАР»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495327"/>
            <a:ext cx="8964488" cy="424604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4989889" cy="28068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649082"/>
            <a:ext cx="5436096" cy="305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7505"/>
            <a:ext cx="6262464" cy="57606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«ВРАЧ»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988840"/>
            <a:ext cx="8928992" cy="4752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3279">
            <a:off x="254105" y="2054983"/>
            <a:ext cx="4831837" cy="27179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266">
            <a:off x="3853469" y="2096320"/>
            <a:ext cx="5047100" cy="28389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292581"/>
            <a:ext cx="3686193" cy="256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8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6262464" cy="50405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«ПОЛИЦЕЙСКИЙ»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88840"/>
            <a:ext cx="9144000" cy="4869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5220072" cy="39761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60" y="3710392"/>
            <a:ext cx="5508104" cy="309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4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5614392" cy="57849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«ПАРИКМАХЕР»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916832"/>
            <a:ext cx="8856984" cy="48245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3189">
            <a:off x="345444" y="2378636"/>
            <a:ext cx="5201236" cy="39009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2960">
            <a:off x="5261079" y="1922438"/>
            <a:ext cx="3461739" cy="461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5192"/>
            <a:ext cx="6696744" cy="675456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«ВОЕННЫЙ ПОДВОДНИК»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0848"/>
            <a:ext cx="9036496" cy="46805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900">
            <a:off x="3620078" y="1980208"/>
            <a:ext cx="5256584" cy="3196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0037">
            <a:off x="164996" y="3225055"/>
            <a:ext cx="5184576" cy="322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2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7918648" cy="403244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ребенку была предоставлена возможность рассказать своим сверстникам о профессии своих родителей, а в последствии была организована фотовыставка 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«Профессия моих родителей»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0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трудового воспитания: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положительного отношения к труду у детей дошкольного возраста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88840"/>
            <a:ext cx="9144000" cy="4869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4972122" cy="25054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7723">
            <a:off x="3842919" y="3621955"/>
            <a:ext cx="4681181" cy="3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1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85800" y="2564904"/>
            <a:ext cx="7918648" cy="3816424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849" y="2645320"/>
            <a:ext cx="6786326" cy="365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6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00063" y="1700808"/>
            <a:ext cx="8229600" cy="1000125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трудового воспитания: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2700933"/>
            <a:ext cx="8158163" cy="4157067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группа: помощь ребенку в овладении трудовой деятельности ( в освоении структуры деятельности, приобретении трудовых навыков, умений)</a:t>
            </a:r>
          </a:p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группа: развитие личности ребенка в труде ( развитие свойств, качеств личности, формирование взаимоотношений и приобретение социального опыта взаимодействия.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108276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трудового воспитания: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268760"/>
            <a:ext cx="6448201" cy="5400328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Собственная трудовая деятельность детей.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трудом взрослых.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Художественные средства ( худ. литература, видео фильмы, презентации, музыка, изобразительное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искусство).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труда: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717032"/>
            <a:ext cx="8075240" cy="2409131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Дежурство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совместный коллективный труд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5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2996952"/>
            <a:ext cx="2411760" cy="3637236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 rot="3998159">
            <a:off x="3842675" y="1285765"/>
            <a:ext cx="4139005" cy="552437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139952" y="2636912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же объединить все средства и формы организации трудовой  деятельности, так чтобы получить положительную динамику воспитания в данном направлении?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6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rhivurokov.ru/kopilka/up/html/2017/02/02/k_5893761fa04d0/user_file_589376208cfb9_9_1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42447"/>
            <a:ext cx="2232248" cy="302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029" y="2276872"/>
            <a:ext cx="3674971" cy="4564455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 rot="14851870">
            <a:off x="1923628" y="2456422"/>
            <a:ext cx="4040878" cy="3439649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627784" y="3140968"/>
            <a:ext cx="2592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помощь педагогам приходит технология «Метод проектов»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63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5577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марте 2017 года в нашей группе был разработан и реализован познавательный – практико-ориентированный проект «Незнайка выбирает профессию»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077072"/>
            <a:ext cx="6840760" cy="2376264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 эмоционально-положительную атмосферу в группе, мотивацию к действию, подобрав оборудование и материал, подключив родителей, 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ПОЛУЧИЛИ ОТЛИЧНЫЙ РЕЗУЛЬТАТ!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именно: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01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4106887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дети активно принимают участие в выполнении посильных поручений и дежурят по группе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63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902</TotalTime>
  <Words>274</Words>
  <Application>Microsoft Office PowerPoint</Application>
  <PresentationFormat>Экран (4:3)</PresentationFormat>
  <Paragraphs>33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лица</vt:lpstr>
      <vt:lpstr>Трудовое воспитание детей дошкольного возраста</vt:lpstr>
      <vt:lpstr>Цель трудового воспитания:</vt:lpstr>
      <vt:lpstr>Задачи трудового воспитания:</vt:lpstr>
      <vt:lpstr>Средства трудового воспитания:</vt:lpstr>
      <vt:lpstr>Формы организации труда:</vt:lpstr>
      <vt:lpstr>Презентация PowerPoint</vt:lpstr>
      <vt:lpstr>Презентация PowerPoint</vt:lpstr>
      <vt:lpstr>В марте 2017 года в нашей группе был разработан и реализован познавательный – практико-ориентированный проект «Незнайка выбирает профессию»</vt:lpstr>
      <vt:lpstr>- дети активно принимают участие в выполнении посильных поручений и дежурят по группе</vt:lpstr>
      <vt:lpstr>Презентация PowerPoint</vt:lpstr>
      <vt:lpstr>- дети учатся работать в группах, выполнять общее задание, изготавливать коллективные композиции.</vt:lpstr>
      <vt:lpstr>Презентация PowerPoint</vt:lpstr>
      <vt:lpstr>Презентация PowerPoint</vt:lpstr>
      <vt:lpstr>ПРОФЕССИЯ «ПОВАР»</vt:lpstr>
      <vt:lpstr>ПРОФЕССИЯ «ВРАЧ»</vt:lpstr>
      <vt:lpstr>ПРОФЕССИЯ «ПОЛИЦЕЙСКИЙ»</vt:lpstr>
      <vt:lpstr>ПРОФЕССИЯ «ПАРИКМАХЕР»</vt:lpstr>
      <vt:lpstr>ПРОФЕССИЯ «ВОЕННЫЙ ПОДВОДНИК»</vt:lpstr>
      <vt:lpstr>Каждому ребенку была предоставлена возможность рассказать своим сверстникам о профессии своих родителей, а в последствии была организована фотовыставка  «Профессия моих родителей»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Трудовое воспитание детей дошкольного возраста</dc:title>
  <dc:creator>Пользователь</dc:creator>
  <cp:lastModifiedBy>Пользователь</cp:lastModifiedBy>
  <cp:revision>18</cp:revision>
  <dcterms:created xsi:type="dcterms:W3CDTF">2017-04-17T13:31:05Z</dcterms:created>
  <dcterms:modified xsi:type="dcterms:W3CDTF">2017-05-31T07:23:28Z</dcterms:modified>
</cp:coreProperties>
</file>