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9"/>
  </p:notesMasterIdLst>
  <p:sldIdLst>
    <p:sldId id="256" r:id="rId2"/>
    <p:sldId id="337" r:id="rId3"/>
    <p:sldId id="342" r:id="rId4"/>
    <p:sldId id="335" r:id="rId5"/>
    <p:sldId id="341" r:id="rId6"/>
    <p:sldId id="278" r:id="rId7"/>
    <p:sldId id="34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705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5294-793F-460C-81D6-E57395529F4A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5D6D-CE4D-4C9A-B69C-3CC67BB35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1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74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2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37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7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91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0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88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9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3F0F-F3ED-4CED-BC93-E8674E04B2F9}" type="datetimeFigureOut">
              <a:rPr lang="ru-RU" smtClean="0"/>
              <a:pPr/>
              <a:t>02.02.2020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61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02048"/>
            <a:ext cx="2323878" cy="18643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535"/>
            <a:ext cx="5205860" cy="265919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4608512" cy="1393493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Segoe Print" pitchFamily="2" charset="0"/>
              </a:rPr>
              <a:t>Скворцова О. А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Segoe Print" pitchFamily="2" charset="0"/>
              </a:rPr>
              <a:t>Воспитатель МДОУ «Детский сад № 174»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  <a:latin typeface="Segoe Print" pitchFamily="2" charset="0"/>
              </a:rPr>
              <a:t>г. Ярославль</a:t>
            </a:r>
            <a:endParaRPr lang="ru-RU" sz="16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899" y="692696"/>
            <a:ext cx="2736304" cy="65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728728"/>
            <a:ext cx="938786" cy="658369"/>
          </a:xfrm>
          <a:prstGeom prst="rect">
            <a:avLst/>
          </a:prstGeom>
        </p:spPr>
      </p:pic>
      <p:pic>
        <p:nvPicPr>
          <p:cNvPr id="11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7744" y="0"/>
            <a:ext cx="3466256" cy="769575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8136904" cy="16561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Конструктивные игровые </a:t>
            </a:r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>средства</a:t>
            </a:r>
            <a: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технологии 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интеллектуально-творческого 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развития </a:t>
            </a:r>
            <a: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  <a:t>детей</a:t>
            </a:r>
            <a:br>
              <a:rPr lang="ru-RU" sz="2400" b="1" dirty="0" smtClean="0">
                <a:solidFill>
                  <a:srgbClr val="7030A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Segoe Print" pitchFamily="2" charset="0"/>
              </a:rPr>
              <a:t>«Сказочные лабиринты игры»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36513">
            <a:off x="8032366" y="4120688"/>
            <a:ext cx="938786" cy="6583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09836">
            <a:off x="-31078" y="1431509"/>
            <a:ext cx="2736304" cy="6528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9512" y="260648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7030A0"/>
              </a:solidFill>
              <a:latin typeface="Segoe Print" pitchFamily="2" charset="0"/>
            </a:endParaRPr>
          </a:p>
        </p:txBody>
      </p:sp>
      <p:pic>
        <p:nvPicPr>
          <p:cNvPr id="20481" name="Picture 1" descr="C:\Users\Oksana\Downloads\5a56436e202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505325"/>
            <a:ext cx="4762500" cy="23526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43608" y="40466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«Конструктор «</a:t>
            </a:r>
            <a:r>
              <a:rPr lang="ru-RU" sz="3600" b="1" dirty="0" err="1" smtClean="0">
                <a:solidFill>
                  <a:srgbClr val="FF0000"/>
                </a:solidFill>
                <a:latin typeface="Monotype Corsiva" pitchFamily="66" charset="0"/>
              </a:rPr>
              <a:t>Геоконт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»: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1196752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Геоконт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«Великан»»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Геоконт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«Малыш»»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Геоконт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«Штурвал. Алфавит»»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Плакат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Геоконт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Алфавит»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Геовизор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Методическое сопровождение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026" name="Picture 2" descr="C:\Users\Oksana\Downloads\imgonline-com-ua-Transparent-backgr-kYx7ntdu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836712"/>
            <a:ext cx="2564904" cy="2564904"/>
          </a:xfrm>
          <a:prstGeom prst="rect">
            <a:avLst/>
          </a:prstGeom>
          <a:noFill/>
        </p:spPr>
      </p:pic>
      <p:pic>
        <p:nvPicPr>
          <p:cNvPr id="1027" name="Picture 3" descr="C:\Users\Oksana\Downloads\imgonline-com-ua-Transparent-backgr-DZQXGR9Sd4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060848"/>
            <a:ext cx="256490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88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«Конструктор «Игровой квадрат»»:</a:t>
            </a: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484784"/>
            <a:ext cx="3888432" cy="4525963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Игра «Квадрат </a:t>
            </a:r>
            <a:r>
              <a:rPr lang="ru-RU" sz="2400" b="1" dirty="0" err="1" smtClean="0">
                <a:solidFill>
                  <a:srgbClr val="7030A0"/>
                </a:solidFill>
                <a:latin typeface="Segoe Script" pitchFamily="34" charset="0"/>
              </a:rPr>
              <a:t>Восокбовича</a:t>
            </a:r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 двухцветный»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Игра «Квадрат </a:t>
            </a:r>
            <a:r>
              <a:rPr lang="ru-RU" sz="2400" b="1" dirty="0" err="1" smtClean="0">
                <a:solidFill>
                  <a:srgbClr val="7030A0"/>
                </a:solidFill>
                <a:latin typeface="Segoe Script" pitchFamily="34" charset="0"/>
              </a:rPr>
              <a:t>Воскобовича</a:t>
            </a:r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 четырехцветный»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«Змейка»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Segoe Script" pitchFamily="34" charset="0"/>
              </a:rPr>
              <a:t>Методическое сопровождение</a:t>
            </a:r>
            <a:endParaRPr lang="ru-RU" sz="2400" b="1" dirty="0" smtClean="0">
              <a:solidFill>
                <a:srgbClr val="7030A0"/>
              </a:solidFill>
              <a:latin typeface="Segoe Script" pitchFamily="34" charset="0"/>
            </a:endParaRPr>
          </a:p>
          <a:p>
            <a:pPr marL="514350" indent="-514350">
              <a:buFont typeface="Wingdings" pitchFamily="2" charset="2"/>
              <a:buChar char="v"/>
            </a:pPr>
            <a:endParaRPr lang="ru-RU" sz="2400" dirty="0" smtClean="0">
              <a:solidFill>
                <a:srgbClr val="7030A0"/>
              </a:solidFill>
              <a:latin typeface="Segoe Script" pitchFamily="34" charset="0"/>
            </a:endParaRPr>
          </a:p>
          <a:p>
            <a:pPr marL="514350" indent="-514350">
              <a:buAutoNum type="arabicPeriod"/>
            </a:pPr>
            <a:endParaRPr lang="ru-RU" sz="2000" dirty="0" smtClean="0">
              <a:solidFill>
                <a:srgbClr val="7030A0"/>
              </a:solidFill>
              <a:latin typeface="Segoe Script" pitchFamily="34" charset="0"/>
            </a:endParaRPr>
          </a:p>
          <a:p>
            <a:pPr marL="514350" indent="-514350">
              <a:buNone/>
            </a:pPr>
            <a:endParaRPr lang="ru-RU" sz="28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pic>
        <p:nvPicPr>
          <p:cNvPr id="1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212976"/>
            <a:ext cx="4283968" cy="3433305"/>
          </a:xfrm>
          <a:prstGeom prst="rect">
            <a:avLst/>
          </a:prstGeom>
        </p:spPr>
      </p:pic>
      <p:pic>
        <p:nvPicPr>
          <p:cNvPr id="2050" name="Picture 2" descr="C:\Users\Oksana\Downloads\imgonline-com-ua-Transparent-backgr-VCL0J9wnKj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96752"/>
            <a:ext cx="2400300" cy="2381250"/>
          </a:xfrm>
          <a:prstGeom prst="rect">
            <a:avLst/>
          </a:prstGeom>
          <a:noFill/>
        </p:spPr>
      </p:pic>
      <p:pic>
        <p:nvPicPr>
          <p:cNvPr id="2051" name="Picture 3" descr="C:\Users\Oksana\Downloads\imgonline-com-ua-Transparent-backgr-nUCWgrOLCX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2752725" cy="2771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98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dirty="0" smtClean="0"/>
              <a:t>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1174"/>
            <a:ext cx="2915816" cy="2336826"/>
          </a:xfrm>
          <a:prstGeom prst="rect">
            <a:avLst/>
          </a:prstGeom>
        </p:spPr>
      </p:pic>
      <p:pic>
        <p:nvPicPr>
          <p:cNvPr id="1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405754"/>
            <a:ext cx="3059832" cy="24522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«Конструктор «Прозрачный квадрат»»: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124744"/>
            <a:ext cx="40324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«Прозрачный квадрат»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«Прозрачный квадрат Ларчик»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«Прозрачная цифра»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Методическое сопровождение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Oksana\Downloads\imgonline-com-ua-Transparent-backgr-0FZA71thiXc0otl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501008"/>
            <a:ext cx="2515358" cy="2520280"/>
          </a:xfrm>
          <a:prstGeom prst="rect">
            <a:avLst/>
          </a:prstGeom>
          <a:noFill/>
        </p:spPr>
      </p:pic>
      <p:pic>
        <p:nvPicPr>
          <p:cNvPr id="3075" name="Picture 3" descr="C:\Users\Oksana\Downloads\imgonline-com-ua-Transparent-backgr-cSfAxgyTk5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4211960" cy="4211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98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405754"/>
            <a:ext cx="3059832" cy="2452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332656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«</a:t>
            </a:r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Чудо-конструкторы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»: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43559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Чудо-Крестики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1»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Чудо-Крестики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2»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Чудо-Крестики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3»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«Чудо-Соты 1»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«Чудо-Цветик»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Альбомы фигурок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Трафареты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Чудо-Крестики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2»,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«Чудо – Соты 1»</a:t>
            </a:r>
          </a:p>
        </p:txBody>
      </p:sp>
      <p:pic>
        <p:nvPicPr>
          <p:cNvPr id="4098" name="Picture 2" descr="C:\Users\Oksana\Downloads\imgonline-com-ua-Transparent-backgr-O269sdWi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92696"/>
            <a:ext cx="2439371" cy="1856157"/>
          </a:xfrm>
          <a:prstGeom prst="rect">
            <a:avLst/>
          </a:prstGeom>
          <a:noFill/>
        </p:spPr>
      </p:pic>
      <p:pic>
        <p:nvPicPr>
          <p:cNvPr id="4099" name="Picture 3" descr="C:\Users\Oksana\Downloads\imgonline-com-ua-Transparent-backgr-VC5oRo1ouq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492896"/>
            <a:ext cx="3155281" cy="2587330"/>
          </a:xfrm>
          <a:prstGeom prst="rect">
            <a:avLst/>
          </a:prstGeom>
          <a:noFill/>
        </p:spPr>
      </p:pic>
      <p:pic>
        <p:nvPicPr>
          <p:cNvPr id="4100" name="Picture 4" descr="C:\Users\Oksana\Downloads\imgonline-com-ua-Transparent-backgr-wobQX3o4X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8226" y="4437112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744" y="5733256"/>
            <a:ext cx="3466256" cy="76957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9631"/>
            <a:ext cx="938786" cy="658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052736"/>
            <a:ext cx="2736304" cy="652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«Знаковые конструкторы»: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52736"/>
            <a:ext cx="55801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«Конструктор букв 1»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«Конструктор букв 3»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«Волшебная восьмерка 1»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«Волшебная восьмерка 2»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«Волшебная восьмерка 3»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«Шнур – Малыш»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«Шнур – затейник»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Oksana\Downloads\imgonline-com-ua-Transparent-backgr-qBO5Kw94rDD90nz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682099" cy="2276872"/>
          </a:xfrm>
          <a:prstGeom prst="rect">
            <a:avLst/>
          </a:prstGeom>
          <a:noFill/>
        </p:spPr>
      </p:pic>
      <p:pic>
        <p:nvPicPr>
          <p:cNvPr id="5123" name="Picture 3" descr="C:\Users\Oksana\Downloads\imgonline-com-ua-Transparent-backgr-5JNYnpag5rZq1X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636912"/>
            <a:ext cx="2881754" cy="2852936"/>
          </a:xfrm>
          <a:prstGeom prst="rect">
            <a:avLst/>
          </a:prstGeom>
          <a:noFill/>
        </p:spPr>
      </p:pic>
      <p:pic>
        <p:nvPicPr>
          <p:cNvPr id="5124" name="Picture 4" descr="C:\Users\Oksana\Downloads\imgonline-com-ua-Transparent-backgr-RHkslq8YHarw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098" y="4653136"/>
            <a:ext cx="3456273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6" name="Picture 2" descr="C:\Users\ольга\Documents\Мои разработки для РИВ\Материалы на конкурс\сммолет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744" y="5733256"/>
            <a:ext cx="3466256" cy="76957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99631"/>
            <a:ext cx="938786" cy="658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052736"/>
            <a:ext cx="2736304" cy="652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26064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Комплект «Эталонные конструкторы»: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980728"/>
            <a:ext cx="5580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«Фонарики»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Игра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Логовормочки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«Черепашки Пирамидка»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Эталонные фигуры Ларчик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«Лепестки Ларчик»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Картинки по запросу елочка радужная воскобович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764704"/>
            <a:ext cx="3034308" cy="3034308"/>
          </a:xfrm>
          <a:prstGeom prst="rect">
            <a:avLst/>
          </a:prstGeom>
          <a:noFill/>
        </p:spPr>
      </p:pic>
      <p:pic>
        <p:nvPicPr>
          <p:cNvPr id="6148" name="Picture 4" descr="Картинки по запросу лепестки воскобович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3016"/>
            <a:ext cx="2906688" cy="2906688"/>
          </a:xfrm>
          <a:prstGeom prst="rect">
            <a:avLst/>
          </a:prstGeom>
          <a:noFill/>
        </p:spPr>
      </p:pic>
      <p:sp>
        <p:nvSpPr>
          <p:cNvPr id="6150" name="AutoShape 6" descr="Картинки по запросу фонарики воскобович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Картинки по запросу фонарики воскобович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780928"/>
            <a:ext cx="1863488" cy="2619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220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Конструктивные игровые средства  технологии интеллектуально-творческого развития детей «Сказочные лабиринты игры»</vt:lpstr>
      <vt:lpstr>    </vt:lpstr>
      <vt:lpstr>Комплект «Конструктор «Игровой квадрат»»: </vt:lpstr>
      <vt:lpstr>      </vt:lpstr>
      <vt:lpstr>Слайд 5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Oksana</cp:lastModifiedBy>
  <cp:revision>215</cp:revision>
  <cp:lastPrinted>2016-03-18T11:23:34Z</cp:lastPrinted>
  <dcterms:created xsi:type="dcterms:W3CDTF">2013-12-13T06:57:14Z</dcterms:created>
  <dcterms:modified xsi:type="dcterms:W3CDTF">2020-02-02T08:45:17Z</dcterms:modified>
</cp:coreProperties>
</file>