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5" r:id="rId10"/>
    <p:sldId id="264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F3CF6-6FA2-4FED-AA83-185A0D324A2D}" type="doc">
      <dgm:prSet loTypeId="urn:microsoft.com/office/officeart/2005/8/layout/hierarchy1" loCatId="hierarchy" qsTypeId="urn:microsoft.com/office/officeart/2005/8/quickstyle/simple3" qsCatId="simple" csTypeId="urn:microsoft.com/office/officeart/2005/8/colors/accent2_5" csCatId="accent2" phldr="1"/>
      <dgm:spPr/>
    </dgm:pt>
    <dgm:pt modelId="{3599CED6-0521-4EFA-A7D8-8FA93D499D6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Классификация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Проектов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(классический взгляд)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800" b="1" i="0" u="none" strike="noStrike" cap="none" normalizeH="0" baseline="0" dirty="0" smtClean="0">
            <a:ln/>
            <a:effectLst/>
            <a:latin typeface="Tahoma" pitchFamily="34" charset="0"/>
          </a:endParaRPr>
        </a:p>
      </dgm:t>
    </dgm:pt>
    <dgm:pt modelId="{64E4461D-353C-4F4B-B464-C0CA25CAC71E}" type="parTrans" cxnId="{876F1176-CF2B-42D9-9C86-1960EF5FD75B}">
      <dgm:prSet/>
      <dgm:spPr/>
      <dgm:t>
        <a:bodyPr/>
        <a:lstStyle/>
        <a:p>
          <a:endParaRPr lang="ru-RU"/>
        </a:p>
      </dgm:t>
    </dgm:pt>
    <dgm:pt modelId="{B110DFFB-2B57-4C07-A1C4-570E2EAA7AEA}" type="sibTrans" cxnId="{876F1176-CF2B-42D9-9C86-1960EF5FD75B}">
      <dgm:prSet/>
      <dgm:spPr/>
      <dgm:t>
        <a:bodyPr/>
        <a:lstStyle/>
        <a:p>
          <a:endParaRPr lang="ru-RU"/>
        </a:p>
      </dgm:t>
    </dgm:pt>
    <dgm:pt modelId="{4D54C447-5F19-4333-9DFB-CBAE3B3FC8F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100" b="1" i="1" u="none" strike="noStrike" cap="none" normalizeH="0" baseline="0" dirty="0" smtClean="0">
            <a:ln/>
            <a:effectLst/>
            <a:latin typeface="Tahom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Исследова</a:t>
          </a:r>
          <a:r>
            <a:rPr kumimoji="0" lang="ru-RU" sz="1800" b="1" i="1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тельско</a:t>
          </a:r>
          <a:r>
            <a:rPr kumimoji="0" lang="ru-RU" sz="1800" b="1" i="1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творческий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1550CE34-FF20-4659-A51D-DB9099B64E74}" type="parTrans" cxnId="{F87DEB1E-273B-4460-93C1-BCC3E9FD743B}">
      <dgm:prSet/>
      <dgm:spPr/>
      <dgm:t>
        <a:bodyPr/>
        <a:lstStyle/>
        <a:p>
          <a:endParaRPr lang="ru-RU"/>
        </a:p>
      </dgm:t>
    </dgm:pt>
    <dgm:pt modelId="{23112960-FEE2-4335-9334-05B3DAFE1B78}" type="sibTrans" cxnId="{F87DEB1E-273B-4460-93C1-BCC3E9FD743B}">
      <dgm:prSet/>
      <dgm:spPr/>
      <dgm:t>
        <a:bodyPr/>
        <a:lstStyle/>
        <a:p>
          <a:endParaRPr lang="ru-RU"/>
        </a:p>
      </dgm:t>
    </dgm:pt>
    <dgm:pt modelId="{752458DA-A425-43EC-9062-21AC1C06251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100" b="1" i="1" u="none" strike="noStrike" cap="none" normalizeH="0" baseline="0" dirty="0" smtClean="0">
            <a:ln/>
            <a:effectLst/>
            <a:latin typeface="Tahom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Ролево</a:t>
          </a:r>
          <a:r>
            <a:rPr kumimoji="0" lang="ru-RU" sz="1800" b="1" i="1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игровой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100" b="1" i="1" u="none" strike="noStrike" cap="none" normalizeH="0" baseline="0" dirty="0" smtClean="0">
            <a:ln/>
            <a:effectLst/>
            <a:latin typeface="Tahom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100" b="1" i="1" u="none" strike="noStrike" cap="none" normalizeH="0" baseline="0" dirty="0" smtClean="0">
            <a:ln/>
            <a:effectLst/>
            <a:latin typeface="Tahoma" pitchFamily="34" charset="0"/>
          </a:endParaRPr>
        </a:p>
      </dgm:t>
    </dgm:pt>
    <dgm:pt modelId="{3A2EBA4A-A174-42AF-B7F6-5E61504EF4D7}" type="parTrans" cxnId="{3EF51078-ACF6-4741-BBB5-624B8B3136BE}">
      <dgm:prSet/>
      <dgm:spPr/>
      <dgm:t>
        <a:bodyPr/>
        <a:lstStyle/>
        <a:p>
          <a:endParaRPr lang="ru-RU"/>
        </a:p>
      </dgm:t>
    </dgm:pt>
    <dgm:pt modelId="{4862E2F1-8B2F-4F7C-8A63-444046B537D8}" type="sibTrans" cxnId="{3EF51078-ACF6-4741-BBB5-624B8B3136BE}">
      <dgm:prSet/>
      <dgm:spPr/>
      <dgm:t>
        <a:bodyPr/>
        <a:lstStyle/>
        <a:p>
          <a:endParaRPr lang="ru-RU"/>
        </a:p>
      </dgm:t>
    </dgm:pt>
    <dgm:pt modelId="{74CB73A0-47B0-40DB-9F26-56FF345F1BB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Информационно-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практико</a:t>
          </a:r>
          <a:r>
            <a:rPr kumimoji="0" lang="ru-RU" b="1" i="1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ориентирован-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ный</a:t>
          </a:r>
          <a:endParaRPr kumimoji="0" lang="ru-RU" b="1" i="1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9B16F700-D2C6-490E-9B78-F17D338DB267}" type="parTrans" cxnId="{EE43DE70-4495-4FA5-8783-6BAA1CF78685}">
      <dgm:prSet/>
      <dgm:spPr/>
      <dgm:t>
        <a:bodyPr/>
        <a:lstStyle/>
        <a:p>
          <a:endParaRPr lang="ru-RU"/>
        </a:p>
      </dgm:t>
    </dgm:pt>
    <dgm:pt modelId="{49DD0F64-2AFD-41A0-A94D-DEEB812D7294}" type="sibTrans" cxnId="{EE43DE70-4495-4FA5-8783-6BAA1CF78685}">
      <dgm:prSet/>
      <dgm:spPr/>
      <dgm:t>
        <a:bodyPr/>
        <a:lstStyle/>
        <a:p>
          <a:endParaRPr lang="ru-RU"/>
        </a:p>
      </dgm:t>
    </dgm:pt>
    <dgm:pt modelId="{ABB74C1E-27D3-4018-90E9-A93560927A2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Творчес</a:t>
          </a:r>
          <a:endParaRPr kumimoji="0" lang="ru-RU" sz="1800" b="1" i="1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кий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800" b="1" i="1" u="none" strike="noStrike" cap="none" normalizeH="0" baseline="0" dirty="0" smtClean="0">
            <a:ln/>
            <a:effectLst/>
            <a:latin typeface="Tahoma" pitchFamily="34" charset="0"/>
          </a:endParaRPr>
        </a:p>
      </dgm:t>
    </dgm:pt>
    <dgm:pt modelId="{0B0DE428-7E87-4506-9DF0-3C41DA4B1AAF}" type="parTrans" cxnId="{09DB8A6B-2CB8-471B-8472-99107DF77D7F}">
      <dgm:prSet/>
      <dgm:spPr/>
      <dgm:t>
        <a:bodyPr/>
        <a:lstStyle/>
        <a:p>
          <a:endParaRPr lang="ru-RU"/>
        </a:p>
      </dgm:t>
    </dgm:pt>
    <dgm:pt modelId="{EA2BBEEB-BABF-4680-9022-D438DDBE0935}" type="sibTrans" cxnId="{09DB8A6B-2CB8-471B-8472-99107DF77D7F}">
      <dgm:prSet/>
      <dgm:spPr/>
      <dgm:t>
        <a:bodyPr/>
        <a:lstStyle/>
        <a:p>
          <a:endParaRPr lang="ru-RU"/>
        </a:p>
      </dgm:t>
    </dgm:pt>
    <dgm:pt modelId="{AF389C9B-28F2-4043-A6A2-76DE9382FF9C}" type="pres">
      <dgm:prSet presAssocID="{D11F3CF6-6FA2-4FED-AA83-185A0D324A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8D539D-EDAB-481E-9B1F-677B48F74E3F}" type="pres">
      <dgm:prSet presAssocID="{3599CED6-0521-4EFA-A7D8-8FA93D499D61}" presName="hierRoot1" presStyleCnt="0"/>
      <dgm:spPr/>
    </dgm:pt>
    <dgm:pt modelId="{70097472-829A-4DEC-BE58-B561EF1444D0}" type="pres">
      <dgm:prSet presAssocID="{3599CED6-0521-4EFA-A7D8-8FA93D499D61}" presName="composite" presStyleCnt="0"/>
      <dgm:spPr/>
    </dgm:pt>
    <dgm:pt modelId="{14140B8B-B061-430C-BCE2-7F7EB163B03C}" type="pres">
      <dgm:prSet presAssocID="{3599CED6-0521-4EFA-A7D8-8FA93D499D61}" presName="background" presStyleLbl="node0" presStyleIdx="0" presStyleCnt="1"/>
      <dgm:spPr/>
    </dgm:pt>
    <dgm:pt modelId="{25A52E65-AFB6-41E1-BB77-2F8BB82BF0CE}" type="pres">
      <dgm:prSet presAssocID="{3599CED6-0521-4EFA-A7D8-8FA93D499D61}" presName="text" presStyleLbl="fgAcc0" presStyleIdx="0" presStyleCnt="1" custScaleX="217053" custScaleY="1616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5023A7-2EE8-472B-8F8C-CFB1CDEE4CA2}" type="pres">
      <dgm:prSet presAssocID="{3599CED6-0521-4EFA-A7D8-8FA93D499D61}" presName="hierChild2" presStyleCnt="0"/>
      <dgm:spPr/>
    </dgm:pt>
    <dgm:pt modelId="{3DBA9F19-646C-48A8-BB11-F6959812801A}" type="pres">
      <dgm:prSet presAssocID="{1550CE34-FF20-4659-A51D-DB9099B64E74}" presName="Name10" presStyleLbl="parChTrans1D2" presStyleIdx="0" presStyleCnt="4"/>
      <dgm:spPr/>
      <dgm:t>
        <a:bodyPr/>
        <a:lstStyle/>
        <a:p>
          <a:endParaRPr lang="ru-RU"/>
        </a:p>
      </dgm:t>
    </dgm:pt>
    <dgm:pt modelId="{B5AA383E-E79B-4B16-9849-C0E6473BA537}" type="pres">
      <dgm:prSet presAssocID="{4D54C447-5F19-4333-9DFB-CBAE3B3FC8F1}" presName="hierRoot2" presStyleCnt="0"/>
      <dgm:spPr/>
    </dgm:pt>
    <dgm:pt modelId="{86FCFBE5-CB98-41E9-A078-A9E531ED0DF2}" type="pres">
      <dgm:prSet presAssocID="{4D54C447-5F19-4333-9DFB-CBAE3B3FC8F1}" presName="composite2" presStyleCnt="0"/>
      <dgm:spPr/>
    </dgm:pt>
    <dgm:pt modelId="{EE3B99DB-5173-405E-97AF-F0D16E6D6781}" type="pres">
      <dgm:prSet presAssocID="{4D54C447-5F19-4333-9DFB-CBAE3B3FC8F1}" presName="background2" presStyleLbl="node2" presStyleIdx="0" presStyleCnt="4"/>
      <dgm:spPr/>
    </dgm:pt>
    <dgm:pt modelId="{B2B6156C-B743-46AB-B13F-A70CB6A9053D}" type="pres">
      <dgm:prSet presAssocID="{4D54C447-5F19-4333-9DFB-CBAE3B3FC8F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8B99CE-624C-402C-9CA4-FBCDFADF00C8}" type="pres">
      <dgm:prSet presAssocID="{4D54C447-5F19-4333-9DFB-CBAE3B3FC8F1}" presName="hierChild3" presStyleCnt="0"/>
      <dgm:spPr/>
    </dgm:pt>
    <dgm:pt modelId="{4237BA6A-1693-404B-A007-BC52C42E7A94}" type="pres">
      <dgm:prSet presAssocID="{3A2EBA4A-A174-42AF-B7F6-5E61504EF4D7}" presName="Name10" presStyleLbl="parChTrans1D2" presStyleIdx="1" presStyleCnt="4"/>
      <dgm:spPr/>
      <dgm:t>
        <a:bodyPr/>
        <a:lstStyle/>
        <a:p>
          <a:endParaRPr lang="ru-RU"/>
        </a:p>
      </dgm:t>
    </dgm:pt>
    <dgm:pt modelId="{3EAC3206-AC8E-4709-BE9C-4FC56F5272B4}" type="pres">
      <dgm:prSet presAssocID="{752458DA-A425-43EC-9062-21AC1C06251D}" presName="hierRoot2" presStyleCnt="0"/>
      <dgm:spPr/>
    </dgm:pt>
    <dgm:pt modelId="{A711560E-A18E-4177-A2D0-943E9244E7A1}" type="pres">
      <dgm:prSet presAssocID="{752458DA-A425-43EC-9062-21AC1C06251D}" presName="composite2" presStyleCnt="0"/>
      <dgm:spPr/>
    </dgm:pt>
    <dgm:pt modelId="{6914B776-CD32-4F8E-9D2E-AC5B12D6F323}" type="pres">
      <dgm:prSet presAssocID="{752458DA-A425-43EC-9062-21AC1C06251D}" presName="background2" presStyleLbl="node2" presStyleIdx="1" presStyleCnt="4"/>
      <dgm:spPr/>
    </dgm:pt>
    <dgm:pt modelId="{6064EE26-69E2-4562-A037-E34CA1D49F2F}" type="pres">
      <dgm:prSet presAssocID="{752458DA-A425-43EC-9062-21AC1C06251D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86F7C0-B5D2-4285-AD8F-694724580E1A}" type="pres">
      <dgm:prSet presAssocID="{752458DA-A425-43EC-9062-21AC1C06251D}" presName="hierChild3" presStyleCnt="0"/>
      <dgm:spPr/>
    </dgm:pt>
    <dgm:pt modelId="{C72B24CB-33DF-41A1-89FC-D3E35FA99C82}" type="pres">
      <dgm:prSet presAssocID="{9B16F700-D2C6-490E-9B78-F17D338DB267}" presName="Name10" presStyleLbl="parChTrans1D2" presStyleIdx="2" presStyleCnt="4"/>
      <dgm:spPr/>
      <dgm:t>
        <a:bodyPr/>
        <a:lstStyle/>
        <a:p>
          <a:endParaRPr lang="ru-RU"/>
        </a:p>
      </dgm:t>
    </dgm:pt>
    <dgm:pt modelId="{F6173EA9-F9C8-4370-A8F7-0C8146973211}" type="pres">
      <dgm:prSet presAssocID="{74CB73A0-47B0-40DB-9F26-56FF345F1BB0}" presName="hierRoot2" presStyleCnt="0"/>
      <dgm:spPr/>
    </dgm:pt>
    <dgm:pt modelId="{0561BFB9-F489-4200-8CEF-C683F92A8B81}" type="pres">
      <dgm:prSet presAssocID="{74CB73A0-47B0-40DB-9F26-56FF345F1BB0}" presName="composite2" presStyleCnt="0"/>
      <dgm:spPr/>
    </dgm:pt>
    <dgm:pt modelId="{0C06C9A6-6EC6-42D8-82FE-5928AD87FA2E}" type="pres">
      <dgm:prSet presAssocID="{74CB73A0-47B0-40DB-9F26-56FF345F1BB0}" presName="background2" presStyleLbl="node2" presStyleIdx="2" presStyleCnt="4"/>
      <dgm:spPr/>
    </dgm:pt>
    <dgm:pt modelId="{48C0CBB2-D2EA-49ED-A196-57B235DA79D2}" type="pres">
      <dgm:prSet presAssocID="{74CB73A0-47B0-40DB-9F26-56FF345F1BB0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94C057-3DE1-4E3C-900E-63EF7C7AED06}" type="pres">
      <dgm:prSet presAssocID="{74CB73A0-47B0-40DB-9F26-56FF345F1BB0}" presName="hierChild3" presStyleCnt="0"/>
      <dgm:spPr/>
    </dgm:pt>
    <dgm:pt modelId="{AED1AB04-64C7-4F13-80EA-05C2A3710F83}" type="pres">
      <dgm:prSet presAssocID="{0B0DE428-7E87-4506-9DF0-3C41DA4B1AAF}" presName="Name10" presStyleLbl="parChTrans1D2" presStyleIdx="3" presStyleCnt="4"/>
      <dgm:spPr/>
      <dgm:t>
        <a:bodyPr/>
        <a:lstStyle/>
        <a:p>
          <a:endParaRPr lang="ru-RU"/>
        </a:p>
      </dgm:t>
    </dgm:pt>
    <dgm:pt modelId="{CEDFCF01-4AAE-4B6C-864D-F290E54E17C6}" type="pres">
      <dgm:prSet presAssocID="{ABB74C1E-27D3-4018-90E9-A93560927A21}" presName="hierRoot2" presStyleCnt="0"/>
      <dgm:spPr/>
    </dgm:pt>
    <dgm:pt modelId="{8F58BD9D-29E9-45ED-BC2D-2D15CB794B8F}" type="pres">
      <dgm:prSet presAssocID="{ABB74C1E-27D3-4018-90E9-A93560927A21}" presName="composite2" presStyleCnt="0"/>
      <dgm:spPr/>
    </dgm:pt>
    <dgm:pt modelId="{B85E9B9B-64CE-4CD6-9E02-6BC2E41D2C19}" type="pres">
      <dgm:prSet presAssocID="{ABB74C1E-27D3-4018-90E9-A93560927A21}" presName="background2" presStyleLbl="node2" presStyleIdx="3" presStyleCnt="4"/>
      <dgm:spPr/>
    </dgm:pt>
    <dgm:pt modelId="{B92F3159-95DC-4373-B2C1-BDF79549D103}" type="pres">
      <dgm:prSet presAssocID="{ABB74C1E-27D3-4018-90E9-A93560927A21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30419A-6C75-4261-94E8-8E8F2810F123}" type="pres">
      <dgm:prSet presAssocID="{ABB74C1E-27D3-4018-90E9-A93560927A21}" presName="hierChild3" presStyleCnt="0"/>
      <dgm:spPr/>
    </dgm:pt>
  </dgm:ptLst>
  <dgm:cxnLst>
    <dgm:cxn modelId="{32456073-69AD-4E15-81F2-6CB60C9FB110}" type="presOf" srcId="{ABB74C1E-27D3-4018-90E9-A93560927A21}" destId="{B92F3159-95DC-4373-B2C1-BDF79549D103}" srcOrd="0" destOrd="0" presId="urn:microsoft.com/office/officeart/2005/8/layout/hierarchy1"/>
    <dgm:cxn modelId="{B8B10F4C-E58B-479F-B532-9B9B24763EC3}" type="presOf" srcId="{3A2EBA4A-A174-42AF-B7F6-5E61504EF4D7}" destId="{4237BA6A-1693-404B-A007-BC52C42E7A94}" srcOrd="0" destOrd="0" presId="urn:microsoft.com/office/officeart/2005/8/layout/hierarchy1"/>
    <dgm:cxn modelId="{D0494299-DEE0-437A-A303-D8A2E95D47AE}" type="presOf" srcId="{0B0DE428-7E87-4506-9DF0-3C41DA4B1AAF}" destId="{AED1AB04-64C7-4F13-80EA-05C2A3710F83}" srcOrd="0" destOrd="0" presId="urn:microsoft.com/office/officeart/2005/8/layout/hierarchy1"/>
    <dgm:cxn modelId="{236BCFF3-1923-4753-A220-DABF26788672}" type="presOf" srcId="{D11F3CF6-6FA2-4FED-AA83-185A0D324A2D}" destId="{AF389C9B-28F2-4043-A6A2-76DE9382FF9C}" srcOrd="0" destOrd="0" presId="urn:microsoft.com/office/officeart/2005/8/layout/hierarchy1"/>
    <dgm:cxn modelId="{402B620C-93C8-4B11-B7DD-4C0FE124CCB8}" type="presOf" srcId="{752458DA-A425-43EC-9062-21AC1C06251D}" destId="{6064EE26-69E2-4562-A037-E34CA1D49F2F}" srcOrd="0" destOrd="0" presId="urn:microsoft.com/office/officeart/2005/8/layout/hierarchy1"/>
    <dgm:cxn modelId="{ADA9071E-930C-4BFF-9EC3-F8805AE5F32D}" type="presOf" srcId="{4D54C447-5F19-4333-9DFB-CBAE3B3FC8F1}" destId="{B2B6156C-B743-46AB-B13F-A70CB6A9053D}" srcOrd="0" destOrd="0" presId="urn:microsoft.com/office/officeart/2005/8/layout/hierarchy1"/>
    <dgm:cxn modelId="{EE43DE70-4495-4FA5-8783-6BAA1CF78685}" srcId="{3599CED6-0521-4EFA-A7D8-8FA93D499D61}" destId="{74CB73A0-47B0-40DB-9F26-56FF345F1BB0}" srcOrd="2" destOrd="0" parTransId="{9B16F700-D2C6-490E-9B78-F17D338DB267}" sibTransId="{49DD0F64-2AFD-41A0-A94D-DEEB812D7294}"/>
    <dgm:cxn modelId="{876F1176-CF2B-42D9-9C86-1960EF5FD75B}" srcId="{D11F3CF6-6FA2-4FED-AA83-185A0D324A2D}" destId="{3599CED6-0521-4EFA-A7D8-8FA93D499D61}" srcOrd="0" destOrd="0" parTransId="{64E4461D-353C-4F4B-B464-C0CA25CAC71E}" sibTransId="{B110DFFB-2B57-4C07-A1C4-570E2EAA7AEA}"/>
    <dgm:cxn modelId="{3EF51078-ACF6-4741-BBB5-624B8B3136BE}" srcId="{3599CED6-0521-4EFA-A7D8-8FA93D499D61}" destId="{752458DA-A425-43EC-9062-21AC1C06251D}" srcOrd="1" destOrd="0" parTransId="{3A2EBA4A-A174-42AF-B7F6-5E61504EF4D7}" sibTransId="{4862E2F1-8B2F-4F7C-8A63-444046B537D8}"/>
    <dgm:cxn modelId="{A040DACB-AE6E-4A70-A6EC-BF3360671AFE}" type="presOf" srcId="{74CB73A0-47B0-40DB-9F26-56FF345F1BB0}" destId="{48C0CBB2-D2EA-49ED-A196-57B235DA79D2}" srcOrd="0" destOrd="0" presId="urn:microsoft.com/office/officeart/2005/8/layout/hierarchy1"/>
    <dgm:cxn modelId="{F87DEB1E-273B-4460-93C1-BCC3E9FD743B}" srcId="{3599CED6-0521-4EFA-A7D8-8FA93D499D61}" destId="{4D54C447-5F19-4333-9DFB-CBAE3B3FC8F1}" srcOrd="0" destOrd="0" parTransId="{1550CE34-FF20-4659-A51D-DB9099B64E74}" sibTransId="{23112960-FEE2-4335-9334-05B3DAFE1B78}"/>
    <dgm:cxn modelId="{DD075E8F-D998-411B-8BEE-D5B882BAA6D8}" type="presOf" srcId="{3599CED6-0521-4EFA-A7D8-8FA93D499D61}" destId="{25A52E65-AFB6-41E1-BB77-2F8BB82BF0CE}" srcOrd="0" destOrd="0" presId="urn:microsoft.com/office/officeart/2005/8/layout/hierarchy1"/>
    <dgm:cxn modelId="{783508EE-8A0A-40AA-BB95-C96DDC83A2AA}" type="presOf" srcId="{1550CE34-FF20-4659-A51D-DB9099B64E74}" destId="{3DBA9F19-646C-48A8-BB11-F6959812801A}" srcOrd="0" destOrd="0" presId="urn:microsoft.com/office/officeart/2005/8/layout/hierarchy1"/>
    <dgm:cxn modelId="{09DB8A6B-2CB8-471B-8472-99107DF77D7F}" srcId="{3599CED6-0521-4EFA-A7D8-8FA93D499D61}" destId="{ABB74C1E-27D3-4018-90E9-A93560927A21}" srcOrd="3" destOrd="0" parTransId="{0B0DE428-7E87-4506-9DF0-3C41DA4B1AAF}" sibTransId="{EA2BBEEB-BABF-4680-9022-D438DDBE0935}"/>
    <dgm:cxn modelId="{C3B88B07-B279-45FA-8E79-123A6475B8D7}" type="presOf" srcId="{9B16F700-D2C6-490E-9B78-F17D338DB267}" destId="{C72B24CB-33DF-41A1-89FC-D3E35FA99C82}" srcOrd="0" destOrd="0" presId="urn:microsoft.com/office/officeart/2005/8/layout/hierarchy1"/>
    <dgm:cxn modelId="{7F158C46-1261-4A66-B02E-8836483BC28C}" type="presParOf" srcId="{AF389C9B-28F2-4043-A6A2-76DE9382FF9C}" destId="{A38D539D-EDAB-481E-9B1F-677B48F74E3F}" srcOrd="0" destOrd="0" presId="urn:microsoft.com/office/officeart/2005/8/layout/hierarchy1"/>
    <dgm:cxn modelId="{16337E5D-FB11-4E2E-8726-72FEB70C3135}" type="presParOf" srcId="{A38D539D-EDAB-481E-9B1F-677B48F74E3F}" destId="{70097472-829A-4DEC-BE58-B561EF1444D0}" srcOrd="0" destOrd="0" presId="urn:microsoft.com/office/officeart/2005/8/layout/hierarchy1"/>
    <dgm:cxn modelId="{1B35A2A3-5031-46AE-96E8-FD5A05535653}" type="presParOf" srcId="{70097472-829A-4DEC-BE58-B561EF1444D0}" destId="{14140B8B-B061-430C-BCE2-7F7EB163B03C}" srcOrd="0" destOrd="0" presId="urn:microsoft.com/office/officeart/2005/8/layout/hierarchy1"/>
    <dgm:cxn modelId="{DF874343-6FA6-43DE-90EC-3A80A7C1ADBA}" type="presParOf" srcId="{70097472-829A-4DEC-BE58-B561EF1444D0}" destId="{25A52E65-AFB6-41E1-BB77-2F8BB82BF0CE}" srcOrd="1" destOrd="0" presId="urn:microsoft.com/office/officeart/2005/8/layout/hierarchy1"/>
    <dgm:cxn modelId="{64C58829-01D2-46A6-B9D5-980B5EBC00D1}" type="presParOf" srcId="{A38D539D-EDAB-481E-9B1F-677B48F74E3F}" destId="{855023A7-2EE8-472B-8F8C-CFB1CDEE4CA2}" srcOrd="1" destOrd="0" presId="urn:microsoft.com/office/officeart/2005/8/layout/hierarchy1"/>
    <dgm:cxn modelId="{D6C51511-7271-4DA9-86E8-422C0BEBD8E7}" type="presParOf" srcId="{855023A7-2EE8-472B-8F8C-CFB1CDEE4CA2}" destId="{3DBA9F19-646C-48A8-BB11-F6959812801A}" srcOrd="0" destOrd="0" presId="urn:microsoft.com/office/officeart/2005/8/layout/hierarchy1"/>
    <dgm:cxn modelId="{A4F53A69-6D06-498D-B85C-5A584BAA3F08}" type="presParOf" srcId="{855023A7-2EE8-472B-8F8C-CFB1CDEE4CA2}" destId="{B5AA383E-E79B-4B16-9849-C0E6473BA537}" srcOrd="1" destOrd="0" presId="urn:microsoft.com/office/officeart/2005/8/layout/hierarchy1"/>
    <dgm:cxn modelId="{FFDD3F9B-A65C-458D-A4FD-7C8D2995AD6C}" type="presParOf" srcId="{B5AA383E-E79B-4B16-9849-C0E6473BA537}" destId="{86FCFBE5-CB98-41E9-A078-A9E531ED0DF2}" srcOrd="0" destOrd="0" presId="urn:microsoft.com/office/officeart/2005/8/layout/hierarchy1"/>
    <dgm:cxn modelId="{809B80E9-B42B-49AD-9B5B-1C463AFDE4F8}" type="presParOf" srcId="{86FCFBE5-CB98-41E9-A078-A9E531ED0DF2}" destId="{EE3B99DB-5173-405E-97AF-F0D16E6D6781}" srcOrd="0" destOrd="0" presId="urn:microsoft.com/office/officeart/2005/8/layout/hierarchy1"/>
    <dgm:cxn modelId="{58A771E3-DF07-484D-B4C1-14B84A4148B0}" type="presParOf" srcId="{86FCFBE5-CB98-41E9-A078-A9E531ED0DF2}" destId="{B2B6156C-B743-46AB-B13F-A70CB6A9053D}" srcOrd="1" destOrd="0" presId="urn:microsoft.com/office/officeart/2005/8/layout/hierarchy1"/>
    <dgm:cxn modelId="{82FA6386-AB59-4598-8F77-E50AB4D4A552}" type="presParOf" srcId="{B5AA383E-E79B-4B16-9849-C0E6473BA537}" destId="{148B99CE-624C-402C-9CA4-FBCDFADF00C8}" srcOrd="1" destOrd="0" presId="urn:microsoft.com/office/officeart/2005/8/layout/hierarchy1"/>
    <dgm:cxn modelId="{F2E85FD5-C0CD-4F74-8658-E3A8BD76A6CE}" type="presParOf" srcId="{855023A7-2EE8-472B-8F8C-CFB1CDEE4CA2}" destId="{4237BA6A-1693-404B-A007-BC52C42E7A94}" srcOrd="2" destOrd="0" presId="urn:microsoft.com/office/officeart/2005/8/layout/hierarchy1"/>
    <dgm:cxn modelId="{A4EAD84D-3790-4BAF-A0C1-A45238E5F2DF}" type="presParOf" srcId="{855023A7-2EE8-472B-8F8C-CFB1CDEE4CA2}" destId="{3EAC3206-AC8E-4709-BE9C-4FC56F5272B4}" srcOrd="3" destOrd="0" presId="urn:microsoft.com/office/officeart/2005/8/layout/hierarchy1"/>
    <dgm:cxn modelId="{549C1B4C-8D59-45AA-A515-E1DB50E55025}" type="presParOf" srcId="{3EAC3206-AC8E-4709-BE9C-4FC56F5272B4}" destId="{A711560E-A18E-4177-A2D0-943E9244E7A1}" srcOrd="0" destOrd="0" presId="urn:microsoft.com/office/officeart/2005/8/layout/hierarchy1"/>
    <dgm:cxn modelId="{121094F6-FD6F-4068-A747-0938C8DDBE49}" type="presParOf" srcId="{A711560E-A18E-4177-A2D0-943E9244E7A1}" destId="{6914B776-CD32-4F8E-9D2E-AC5B12D6F323}" srcOrd="0" destOrd="0" presId="urn:microsoft.com/office/officeart/2005/8/layout/hierarchy1"/>
    <dgm:cxn modelId="{9F03AB30-AE51-4E40-978D-F2BFA859A4AC}" type="presParOf" srcId="{A711560E-A18E-4177-A2D0-943E9244E7A1}" destId="{6064EE26-69E2-4562-A037-E34CA1D49F2F}" srcOrd="1" destOrd="0" presId="urn:microsoft.com/office/officeart/2005/8/layout/hierarchy1"/>
    <dgm:cxn modelId="{DB51C444-D51D-4A37-85D6-5CD17032DC3F}" type="presParOf" srcId="{3EAC3206-AC8E-4709-BE9C-4FC56F5272B4}" destId="{6F86F7C0-B5D2-4285-AD8F-694724580E1A}" srcOrd="1" destOrd="0" presId="urn:microsoft.com/office/officeart/2005/8/layout/hierarchy1"/>
    <dgm:cxn modelId="{4259AD06-6936-4473-80FB-2E7633A41B4F}" type="presParOf" srcId="{855023A7-2EE8-472B-8F8C-CFB1CDEE4CA2}" destId="{C72B24CB-33DF-41A1-89FC-D3E35FA99C82}" srcOrd="4" destOrd="0" presId="urn:microsoft.com/office/officeart/2005/8/layout/hierarchy1"/>
    <dgm:cxn modelId="{6F91A2EE-2A07-42A9-86A6-A025DC2FCB8F}" type="presParOf" srcId="{855023A7-2EE8-472B-8F8C-CFB1CDEE4CA2}" destId="{F6173EA9-F9C8-4370-A8F7-0C8146973211}" srcOrd="5" destOrd="0" presId="urn:microsoft.com/office/officeart/2005/8/layout/hierarchy1"/>
    <dgm:cxn modelId="{3555E79F-A2A1-4B09-B2C6-1990B7DED3A3}" type="presParOf" srcId="{F6173EA9-F9C8-4370-A8F7-0C8146973211}" destId="{0561BFB9-F489-4200-8CEF-C683F92A8B81}" srcOrd="0" destOrd="0" presId="urn:microsoft.com/office/officeart/2005/8/layout/hierarchy1"/>
    <dgm:cxn modelId="{65F5C4E9-AF74-4162-88FB-5CCB835C81DF}" type="presParOf" srcId="{0561BFB9-F489-4200-8CEF-C683F92A8B81}" destId="{0C06C9A6-6EC6-42D8-82FE-5928AD87FA2E}" srcOrd="0" destOrd="0" presId="urn:microsoft.com/office/officeart/2005/8/layout/hierarchy1"/>
    <dgm:cxn modelId="{F579323A-5E9E-4309-846A-B45DBF31CB97}" type="presParOf" srcId="{0561BFB9-F489-4200-8CEF-C683F92A8B81}" destId="{48C0CBB2-D2EA-49ED-A196-57B235DA79D2}" srcOrd="1" destOrd="0" presId="urn:microsoft.com/office/officeart/2005/8/layout/hierarchy1"/>
    <dgm:cxn modelId="{26D008D5-55C6-4188-A2D5-A65611901098}" type="presParOf" srcId="{F6173EA9-F9C8-4370-A8F7-0C8146973211}" destId="{FB94C057-3DE1-4E3C-900E-63EF7C7AED06}" srcOrd="1" destOrd="0" presId="urn:microsoft.com/office/officeart/2005/8/layout/hierarchy1"/>
    <dgm:cxn modelId="{88842234-46E9-4512-82E0-BCBCD9DA933F}" type="presParOf" srcId="{855023A7-2EE8-472B-8F8C-CFB1CDEE4CA2}" destId="{AED1AB04-64C7-4F13-80EA-05C2A3710F83}" srcOrd="6" destOrd="0" presId="urn:microsoft.com/office/officeart/2005/8/layout/hierarchy1"/>
    <dgm:cxn modelId="{ED831BEC-DBDA-43DE-9B9D-075B89B0165A}" type="presParOf" srcId="{855023A7-2EE8-472B-8F8C-CFB1CDEE4CA2}" destId="{CEDFCF01-4AAE-4B6C-864D-F290E54E17C6}" srcOrd="7" destOrd="0" presId="urn:microsoft.com/office/officeart/2005/8/layout/hierarchy1"/>
    <dgm:cxn modelId="{CB104CB0-7BAB-45C7-9D61-2CFDB55EF4B3}" type="presParOf" srcId="{CEDFCF01-4AAE-4B6C-864D-F290E54E17C6}" destId="{8F58BD9D-29E9-45ED-BC2D-2D15CB794B8F}" srcOrd="0" destOrd="0" presId="urn:microsoft.com/office/officeart/2005/8/layout/hierarchy1"/>
    <dgm:cxn modelId="{19CA3717-9BD4-40B4-84D9-B0509A21AB37}" type="presParOf" srcId="{8F58BD9D-29E9-45ED-BC2D-2D15CB794B8F}" destId="{B85E9B9B-64CE-4CD6-9E02-6BC2E41D2C19}" srcOrd="0" destOrd="0" presId="urn:microsoft.com/office/officeart/2005/8/layout/hierarchy1"/>
    <dgm:cxn modelId="{40230909-CE7E-455C-8D4C-2F075F8CEDC6}" type="presParOf" srcId="{8F58BD9D-29E9-45ED-BC2D-2D15CB794B8F}" destId="{B92F3159-95DC-4373-B2C1-BDF79549D103}" srcOrd="1" destOrd="0" presId="urn:microsoft.com/office/officeart/2005/8/layout/hierarchy1"/>
    <dgm:cxn modelId="{150682F4-C552-4B2E-AEDB-8660B3D439AB}" type="presParOf" srcId="{CEDFCF01-4AAE-4B6C-864D-F290E54E17C6}" destId="{7C30419A-6C75-4261-94E8-8E8F2810F1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FB855-C272-47FE-91C8-8CFDAD6ED379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13E56C9-5115-41B3-8F52-C50D7146CF28}">
      <dgm:prSet phldrT="[Текст]"/>
      <dgm:spPr/>
      <dgm:t>
        <a:bodyPr/>
        <a:lstStyle/>
        <a:p>
          <a:r>
            <a:rPr lang="ru-RU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rPr>
            <a:t>Классификация проектов</a:t>
          </a:r>
        </a:p>
        <a:p>
          <a:r>
            <a:rPr lang="ru-RU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rPr>
            <a:t>(современный взгляд)</a:t>
          </a:r>
          <a:endParaRPr lang="ru-RU" b="1" dirty="0">
            <a:solidFill>
              <a:srgbClr val="D60093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8D6164-4815-4B02-B883-26979DF226D2}" type="parTrans" cxnId="{4ACE5342-DB4D-4A60-B26C-3716E3C2E0B9}">
      <dgm:prSet/>
      <dgm:spPr/>
      <dgm:t>
        <a:bodyPr/>
        <a:lstStyle/>
        <a:p>
          <a:endParaRPr lang="ru-RU"/>
        </a:p>
      </dgm:t>
    </dgm:pt>
    <dgm:pt modelId="{30298E95-C2EC-4F40-BADE-8D4B82FA3867}" type="sibTrans" cxnId="{4ACE5342-DB4D-4A60-B26C-3716E3C2E0B9}">
      <dgm:prSet/>
      <dgm:spPr/>
      <dgm:t>
        <a:bodyPr/>
        <a:lstStyle/>
        <a:p>
          <a:endParaRPr lang="ru-RU"/>
        </a:p>
      </dgm:t>
    </dgm:pt>
    <dgm:pt modelId="{AA6CC482-E437-4C54-A502-CB2DBEF47890}">
      <dgm:prSet phldrT="[Текст]"/>
      <dgm:spPr/>
      <dgm:t>
        <a:bodyPr/>
        <a:lstStyle/>
        <a:p>
          <a:r>
            <a:rPr lang="ru-RU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rPr>
            <a:t>По инициативе взрослых</a:t>
          </a:r>
          <a:endParaRPr lang="ru-RU" b="1" dirty="0">
            <a:solidFill>
              <a:srgbClr val="D60093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9E6070-4ADF-4D0D-801A-D552DA601E44}" type="parTrans" cxnId="{21C91A88-7FEE-45EE-BA16-46697A2329F5}">
      <dgm:prSet/>
      <dgm:spPr/>
      <dgm:t>
        <a:bodyPr/>
        <a:lstStyle/>
        <a:p>
          <a:endParaRPr lang="ru-RU"/>
        </a:p>
      </dgm:t>
    </dgm:pt>
    <dgm:pt modelId="{4ED7A2C6-DCF5-4135-B8D5-3207BC69C3AB}" type="sibTrans" cxnId="{21C91A88-7FEE-45EE-BA16-46697A2329F5}">
      <dgm:prSet/>
      <dgm:spPr/>
      <dgm:t>
        <a:bodyPr/>
        <a:lstStyle/>
        <a:p>
          <a:endParaRPr lang="ru-RU"/>
        </a:p>
      </dgm:t>
    </dgm:pt>
    <dgm:pt modelId="{571A0F26-67D9-4998-A779-17BD28672349}">
      <dgm:prSet phldrT="[Текст]"/>
      <dgm:spPr/>
      <dgm:t>
        <a:bodyPr/>
        <a:lstStyle/>
        <a:p>
          <a:r>
            <a:rPr lang="ru-RU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rPr>
            <a:t>По инициативе детей</a:t>
          </a:r>
          <a:endParaRPr lang="ru-RU" b="1" dirty="0">
            <a:solidFill>
              <a:srgbClr val="D60093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FA13A0-9A8E-44C0-B5A3-780A21EAB93C}" type="parTrans" cxnId="{A6EFD82E-AC83-460A-9F25-60C5E14B8E9B}">
      <dgm:prSet/>
      <dgm:spPr/>
      <dgm:t>
        <a:bodyPr/>
        <a:lstStyle/>
        <a:p>
          <a:endParaRPr lang="ru-RU"/>
        </a:p>
      </dgm:t>
    </dgm:pt>
    <dgm:pt modelId="{FEFC4CB4-E259-4FB2-A026-C9BC4A3504E2}" type="sibTrans" cxnId="{A6EFD82E-AC83-460A-9F25-60C5E14B8E9B}">
      <dgm:prSet/>
      <dgm:spPr/>
      <dgm:t>
        <a:bodyPr/>
        <a:lstStyle/>
        <a:p>
          <a:endParaRPr lang="ru-RU"/>
        </a:p>
      </dgm:t>
    </dgm:pt>
    <dgm:pt modelId="{BFD0A058-BE00-4249-AA59-69F155FB1AA9}" type="pres">
      <dgm:prSet presAssocID="{A83FB855-C272-47FE-91C8-8CFDAD6ED37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3D9C99-9E52-4141-8D99-E279D9B6BFDE}" type="pres">
      <dgm:prSet presAssocID="{913E56C9-5115-41B3-8F52-C50D7146CF28}" presName="hierRoot1" presStyleCnt="0"/>
      <dgm:spPr/>
    </dgm:pt>
    <dgm:pt modelId="{9EE7AF9E-ADC1-433F-8145-90A9DA310E91}" type="pres">
      <dgm:prSet presAssocID="{913E56C9-5115-41B3-8F52-C50D7146CF28}" presName="composite" presStyleCnt="0"/>
      <dgm:spPr/>
    </dgm:pt>
    <dgm:pt modelId="{952E4E25-F0E0-469C-BB57-25BAAED21D87}" type="pres">
      <dgm:prSet presAssocID="{913E56C9-5115-41B3-8F52-C50D7146CF28}" presName="background" presStyleLbl="node0" presStyleIdx="0" presStyleCnt="1"/>
      <dgm:spPr/>
    </dgm:pt>
    <dgm:pt modelId="{FACCA8D3-4957-4C17-8EF4-FACC1FB21397}" type="pres">
      <dgm:prSet presAssocID="{913E56C9-5115-41B3-8F52-C50D7146CF2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86B2CF-C29F-482F-AD1D-81649E8370F8}" type="pres">
      <dgm:prSet presAssocID="{913E56C9-5115-41B3-8F52-C50D7146CF28}" presName="hierChild2" presStyleCnt="0"/>
      <dgm:spPr/>
    </dgm:pt>
    <dgm:pt modelId="{378FB90C-97D9-4DB3-B866-D10BBFC91D24}" type="pres">
      <dgm:prSet presAssocID="{719E6070-4ADF-4D0D-801A-D552DA601E4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DEF38CA-38E4-4E0B-AE5E-49E9BFB63CA4}" type="pres">
      <dgm:prSet presAssocID="{AA6CC482-E437-4C54-A502-CB2DBEF47890}" presName="hierRoot2" presStyleCnt="0"/>
      <dgm:spPr/>
    </dgm:pt>
    <dgm:pt modelId="{3C8AA67E-0295-4A6D-A69D-DDA1BDF409EF}" type="pres">
      <dgm:prSet presAssocID="{AA6CC482-E437-4C54-A502-CB2DBEF47890}" presName="composite2" presStyleCnt="0"/>
      <dgm:spPr/>
    </dgm:pt>
    <dgm:pt modelId="{386B691F-88BB-4C0F-AF80-EE4BFFDFFFFA}" type="pres">
      <dgm:prSet presAssocID="{AA6CC482-E437-4C54-A502-CB2DBEF47890}" presName="background2" presStyleLbl="node2" presStyleIdx="0" presStyleCnt="2"/>
      <dgm:spPr/>
    </dgm:pt>
    <dgm:pt modelId="{1C3EE902-9FED-42EA-972E-C77106729D8E}" type="pres">
      <dgm:prSet presAssocID="{AA6CC482-E437-4C54-A502-CB2DBEF4789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B21831-2500-4164-8A1F-89421AD50DEA}" type="pres">
      <dgm:prSet presAssocID="{AA6CC482-E437-4C54-A502-CB2DBEF47890}" presName="hierChild3" presStyleCnt="0"/>
      <dgm:spPr/>
    </dgm:pt>
    <dgm:pt modelId="{A107EE2C-815A-4EBA-8E55-75FF0D559D43}" type="pres">
      <dgm:prSet presAssocID="{91FA13A0-9A8E-44C0-B5A3-780A21EAB93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2A73F88-2BB3-43D7-BF37-C51D31A9AA1F}" type="pres">
      <dgm:prSet presAssocID="{571A0F26-67D9-4998-A779-17BD28672349}" presName="hierRoot2" presStyleCnt="0"/>
      <dgm:spPr/>
    </dgm:pt>
    <dgm:pt modelId="{94D2A103-D04E-4BEB-9661-A7E7215DC484}" type="pres">
      <dgm:prSet presAssocID="{571A0F26-67D9-4998-A779-17BD28672349}" presName="composite2" presStyleCnt="0"/>
      <dgm:spPr/>
    </dgm:pt>
    <dgm:pt modelId="{AADD3340-13EC-4844-A0FD-25138C04DCDD}" type="pres">
      <dgm:prSet presAssocID="{571A0F26-67D9-4998-A779-17BD28672349}" presName="background2" presStyleLbl="node2" presStyleIdx="1" presStyleCnt="2"/>
      <dgm:spPr/>
    </dgm:pt>
    <dgm:pt modelId="{3785EA29-3B83-4423-A4E4-5907EDAE0F1E}" type="pres">
      <dgm:prSet presAssocID="{571A0F26-67D9-4998-A779-17BD2867234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83DA13-5573-466A-861C-56761460824D}" type="pres">
      <dgm:prSet presAssocID="{571A0F26-67D9-4998-A779-17BD28672349}" presName="hierChild3" presStyleCnt="0"/>
      <dgm:spPr/>
    </dgm:pt>
  </dgm:ptLst>
  <dgm:cxnLst>
    <dgm:cxn modelId="{4ACE5342-DB4D-4A60-B26C-3716E3C2E0B9}" srcId="{A83FB855-C272-47FE-91C8-8CFDAD6ED379}" destId="{913E56C9-5115-41B3-8F52-C50D7146CF28}" srcOrd="0" destOrd="0" parTransId="{958D6164-4815-4B02-B883-26979DF226D2}" sibTransId="{30298E95-C2EC-4F40-BADE-8D4B82FA3867}"/>
    <dgm:cxn modelId="{BD47FA5C-07A3-4B51-988E-96DA13FE0257}" type="presOf" srcId="{A83FB855-C272-47FE-91C8-8CFDAD6ED379}" destId="{BFD0A058-BE00-4249-AA59-69F155FB1AA9}" srcOrd="0" destOrd="0" presId="urn:microsoft.com/office/officeart/2005/8/layout/hierarchy1"/>
    <dgm:cxn modelId="{4DB14177-090A-4D11-95E4-1E73867CB406}" type="presOf" srcId="{719E6070-4ADF-4D0D-801A-D552DA601E44}" destId="{378FB90C-97D9-4DB3-B866-D10BBFC91D24}" srcOrd="0" destOrd="0" presId="urn:microsoft.com/office/officeart/2005/8/layout/hierarchy1"/>
    <dgm:cxn modelId="{9CD65E06-2E7B-4F5C-ABB0-7AD8375639CC}" type="presOf" srcId="{91FA13A0-9A8E-44C0-B5A3-780A21EAB93C}" destId="{A107EE2C-815A-4EBA-8E55-75FF0D559D43}" srcOrd="0" destOrd="0" presId="urn:microsoft.com/office/officeart/2005/8/layout/hierarchy1"/>
    <dgm:cxn modelId="{86B5EB3C-DA79-4B9B-AE16-FB4FC27A7153}" type="presOf" srcId="{571A0F26-67D9-4998-A779-17BD28672349}" destId="{3785EA29-3B83-4423-A4E4-5907EDAE0F1E}" srcOrd="0" destOrd="0" presId="urn:microsoft.com/office/officeart/2005/8/layout/hierarchy1"/>
    <dgm:cxn modelId="{A6EFD82E-AC83-460A-9F25-60C5E14B8E9B}" srcId="{913E56C9-5115-41B3-8F52-C50D7146CF28}" destId="{571A0F26-67D9-4998-A779-17BD28672349}" srcOrd="1" destOrd="0" parTransId="{91FA13A0-9A8E-44C0-B5A3-780A21EAB93C}" sibTransId="{FEFC4CB4-E259-4FB2-A026-C9BC4A3504E2}"/>
    <dgm:cxn modelId="{21C91A88-7FEE-45EE-BA16-46697A2329F5}" srcId="{913E56C9-5115-41B3-8F52-C50D7146CF28}" destId="{AA6CC482-E437-4C54-A502-CB2DBEF47890}" srcOrd="0" destOrd="0" parTransId="{719E6070-4ADF-4D0D-801A-D552DA601E44}" sibTransId="{4ED7A2C6-DCF5-4135-B8D5-3207BC69C3AB}"/>
    <dgm:cxn modelId="{884AE67A-3A99-45ED-89C0-A40F1A985348}" type="presOf" srcId="{AA6CC482-E437-4C54-A502-CB2DBEF47890}" destId="{1C3EE902-9FED-42EA-972E-C77106729D8E}" srcOrd="0" destOrd="0" presId="urn:microsoft.com/office/officeart/2005/8/layout/hierarchy1"/>
    <dgm:cxn modelId="{010137A6-037E-4E28-9634-291D82A0EFC8}" type="presOf" srcId="{913E56C9-5115-41B3-8F52-C50D7146CF28}" destId="{FACCA8D3-4957-4C17-8EF4-FACC1FB21397}" srcOrd="0" destOrd="0" presId="urn:microsoft.com/office/officeart/2005/8/layout/hierarchy1"/>
    <dgm:cxn modelId="{AEEF5C4B-17C9-4F8C-BD34-0D74898987DF}" type="presParOf" srcId="{BFD0A058-BE00-4249-AA59-69F155FB1AA9}" destId="{983D9C99-9E52-4141-8D99-E279D9B6BFDE}" srcOrd="0" destOrd="0" presId="urn:microsoft.com/office/officeart/2005/8/layout/hierarchy1"/>
    <dgm:cxn modelId="{3CC3597F-395E-48DF-9B65-CFEFDAD86BF4}" type="presParOf" srcId="{983D9C99-9E52-4141-8D99-E279D9B6BFDE}" destId="{9EE7AF9E-ADC1-433F-8145-90A9DA310E91}" srcOrd="0" destOrd="0" presId="urn:microsoft.com/office/officeart/2005/8/layout/hierarchy1"/>
    <dgm:cxn modelId="{22126B7F-76C3-40C3-89CF-71CDCE52DE4A}" type="presParOf" srcId="{9EE7AF9E-ADC1-433F-8145-90A9DA310E91}" destId="{952E4E25-F0E0-469C-BB57-25BAAED21D87}" srcOrd="0" destOrd="0" presId="urn:microsoft.com/office/officeart/2005/8/layout/hierarchy1"/>
    <dgm:cxn modelId="{71A97086-69CF-4212-869B-3016333BB01B}" type="presParOf" srcId="{9EE7AF9E-ADC1-433F-8145-90A9DA310E91}" destId="{FACCA8D3-4957-4C17-8EF4-FACC1FB21397}" srcOrd="1" destOrd="0" presId="urn:microsoft.com/office/officeart/2005/8/layout/hierarchy1"/>
    <dgm:cxn modelId="{CFC51920-0750-49DB-8B7B-54A1F9F4767F}" type="presParOf" srcId="{983D9C99-9E52-4141-8D99-E279D9B6BFDE}" destId="{F386B2CF-C29F-482F-AD1D-81649E8370F8}" srcOrd="1" destOrd="0" presId="urn:microsoft.com/office/officeart/2005/8/layout/hierarchy1"/>
    <dgm:cxn modelId="{E656E550-1B5A-4919-9CE3-7503552BD8F4}" type="presParOf" srcId="{F386B2CF-C29F-482F-AD1D-81649E8370F8}" destId="{378FB90C-97D9-4DB3-B866-D10BBFC91D24}" srcOrd="0" destOrd="0" presId="urn:microsoft.com/office/officeart/2005/8/layout/hierarchy1"/>
    <dgm:cxn modelId="{FB5D5025-5BAF-4480-A517-DE95C2082B5E}" type="presParOf" srcId="{F386B2CF-C29F-482F-AD1D-81649E8370F8}" destId="{EDEF38CA-38E4-4E0B-AE5E-49E9BFB63CA4}" srcOrd="1" destOrd="0" presId="urn:microsoft.com/office/officeart/2005/8/layout/hierarchy1"/>
    <dgm:cxn modelId="{F236A479-BB26-4454-97E8-B5CDE973FECD}" type="presParOf" srcId="{EDEF38CA-38E4-4E0B-AE5E-49E9BFB63CA4}" destId="{3C8AA67E-0295-4A6D-A69D-DDA1BDF409EF}" srcOrd="0" destOrd="0" presId="urn:microsoft.com/office/officeart/2005/8/layout/hierarchy1"/>
    <dgm:cxn modelId="{D84F7292-CF7E-4F2E-88D1-2605656FAC4C}" type="presParOf" srcId="{3C8AA67E-0295-4A6D-A69D-DDA1BDF409EF}" destId="{386B691F-88BB-4C0F-AF80-EE4BFFDFFFFA}" srcOrd="0" destOrd="0" presId="urn:microsoft.com/office/officeart/2005/8/layout/hierarchy1"/>
    <dgm:cxn modelId="{409A3A57-DB1C-44FE-A9DB-E805FEC6B11A}" type="presParOf" srcId="{3C8AA67E-0295-4A6D-A69D-DDA1BDF409EF}" destId="{1C3EE902-9FED-42EA-972E-C77106729D8E}" srcOrd="1" destOrd="0" presId="urn:microsoft.com/office/officeart/2005/8/layout/hierarchy1"/>
    <dgm:cxn modelId="{EE1172AB-CB07-43CF-8910-350981849A01}" type="presParOf" srcId="{EDEF38CA-38E4-4E0B-AE5E-49E9BFB63CA4}" destId="{1DB21831-2500-4164-8A1F-89421AD50DEA}" srcOrd="1" destOrd="0" presId="urn:microsoft.com/office/officeart/2005/8/layout/hierarchy1"/>
    <dgm:cxn modelId="{D5658BB5-D879-4979-BBCB-48EAC0F91496}" type="presParOf" srcId="{F386B2CF-C29F-482F-AD1D-81649E8370F8}" destId="{A107EE2C-815A-4EBA-8E55-75FF0D559D43}" srcOrd="2" destOrd="0" presId="urn:microsoft.com/office/officeart/2005/8/layout/hierarchy1"/>
    <dgm:cxn modelId="{E0AFC2BF-7538-42E5-8B5D-5B7DCF3F8DAD}" type="presParOf" srcId="{F386B2CF-C29F-482F-AD1D-81649E8370F8}" destId="{32A73F88-2BB3-43D7-BF37-C51D31A9AA1F}" srcOrd="3" destOrd="0" presId="urn:microsoft.com/office/officeart/2005/8/layout/hierarchy1"/>
    <dgm:cxn modelId="{3C981672-FC2E-404C-96D5-8403DC68854F}" type="presParOf" srcId="{32A73F88-2BB3-43D7-BF37-C51D31A9AA1F}" destId="{94D2A103-D04E-4BEB-9661-A7E7215DC484}" srcOrd="0" destOrd="0" presId="urn:microsoft.com/office/officeart/2005/8/layout/hierarchy1"/>
    <dgm:cxn modelId="{9973776C-C0C4-4541-8CAE-F330FF60C7A2}" type="presParOf" srcId="{94D2A103-D04E-4BEB-9661-A7E7215DC484}" destId="{AADD3340-13EC-4844-A0FD-25138C04DCDD}" srcOrd="0" destOrd="0" presId="urn:microsoft.com/office/officeart/2005/8/layout/hierarchy1"/>
    <dgm:cxn modelId="{B3A32C36-9E7D-413F-8702-4DA6138AF2BE}" type="presParOf" srcId="{94D2A103-D04E-4BEB-9661-A7E7215DC484}" destId="{3785EA29-3B83-4423-A4E4-5907EDAE0F1E}" srcOrd="1" destOrd="0" presId="urn:microsoft.com/office/officeart/2005/8/layout/hierarchy1"/>
    <dgm:cxn modelId="{025A49E1-AADE-4352-9EF4-D019D9D24F64}" type="presParOf" srcId="{32A73F88-2BB3-43D7-BF37-C51D31A9AA1F}" destId="{D183DA13-5573-466A-861C-5676146082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D1AB04-64C7-4F13-80EA-05C2A3710F83}">
      <dsp:nvSpPr>
        <dsp:cNvPr id="0" name=""/>
        <dsp:cNvSpPr/>
      </dsp:nvSpPr>
      <dsp:spPr>
        <a:xfrm>
          <a:off x="3094712" y="1509102"/>
          <a:ext cx="2430101" cy="385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708"/>
              </a:lnTo>
              <a:lnTo>
                <a:pt x="2430101" y="262708"/>
              </a:lnTo>
              <a:lnTo>
                <a:pt x="2430101" y="38550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B24CB-33DF-41A1-89FC-D3E35FA99C82}">
      <dsp:nvSpPr>
        <dsp:cNvPr id="0" name=""/>
        <dsp:cNvSpPr/>
      </dsp:nvSpPr>
      <dsp:spPr>
        <a:xfrm>
          <a:off x="3094712" y="1509102"/>
          <a:ext cx="810033" cy="385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708"/>
              </a:lnTo>
              <a:lnTo>
                <a:pt x="810033" y="262708"/>
              </a:lnTo>
              <a:lnTo>
                <a:pt x="810033" y="38550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7BA6A-1693-404B-A007-BC52C42E7A94}">
      <dsp:nvSpPr>
        <dsp:cNvPr id="0" name=""/>
        <dsp:cNvSpPr/>
      </dsp:nvSpPr>
      <dsp:spPr>
        <a:xfrm>
          <a:off x="2284678" y="1509102"/>
          <a:ext cx="810033" cy="385502"/>
        </a:xfrm>
        <a:custGeom>
          <a:avLst/>
          <a:gdLst/>
          <a:ahLst/>
          <a:cxnLst/>
          <a:rect l="0" t="0" r="0" b="0"/>
          <a:pathLst>
            <a:path>
              <a:moveTo>
                <a:pt x="810033" y="0"/>
              </a:moveTo>
              <a:lnTo>
                <a:pt x="810033" y="262708"/>
              </a:lnTo>
              <a:lnTo>
                <a:pt x="0" y="262708"/>
              </a:lnTo>
              <a:lnTo>
                <a:pt x="0" y="38550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A9F19-646C-48A8-BB11-F6959812801A}">
      <dsp:nvSpPr>
        <dsp:cNvPr id="0" name=""/>
        <dsp:cNvSpPr/>
      </dsp:nvSpPr>
      <dsp:spPr>
        <a:xfrm>
          <a:off x="664611" y="1509102"/>
          <a:ext cx="2430101" cy="385502"/>
        </a:xfrm>
        <a:custGeom>
          <a:avLst/>
          <a:gdLst/>
          <a:ahLst/>
          <a:cxnLst/>
          <a:rect l="0" t="0" r="0" b="0"/>
          <a:pathLst>
            <a:path>
              <a:moveTo>
                <a:pt x="2430101" y="0"/>
              </a:moveTo>
              <a:lnTo>
                <a:pt x="2430101" y="262708"/>
              </a:lnTo>
              <a:lnTo>
                <a:pt x="0" y="262708"/>
              </a:lnTo>
              <a:lnTo>
                <a:pt x="0" y="38550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40B8B-B061-430C-BCE2-7F7EB163B03C}">
      <dsp:nvSpPr>
        <dsp:cNvPr id="0" name=""/>
        <dsp:cNvSpPr/>
      </dsp:nvSpPr>
      <dsp:spPr>
        <a:xfrm>
          <a:off x="1656183" y="148117"/>
          <a:ext cx="2877058" cy="1360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A52E65-AFB6-41E1-BB77-2F8BB82BF0CE}">
      <dsp:nvSpPr>
        <dsp:cNvPr id="0" name=""/>
        <dsp:cNvSpPr/>
      </dsp:nvSpPr>
      <dsp:spPr>
        <a:xfrm>
          <a:off x="1803462" y="288032"/>
          <a:ext cx="2877058" cy="1360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Классификация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Проектов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(классический взгляд)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800" b="1" i="0" u="none" strike="noStrike" kern="1200" cap="none" normalizeH="0" baseline="0" dirty="0" smtClean="0">
            <a:ln/>
            <a:effectLst/>
            <a:latin typeface="Tahoma" pitchFamily="34" charset="0"/>
          </a:endParaRPr>
        </a:p>
      </dsp:txBody>
      <dsp:txXfrm>
        <a:off x="1803462" y="288032"/>
        <a:ext cx="2877058" cy="1360984"/>
      </dsp:txXfrm>
    </dsp:sp>
    <dsp:sp modelId="{EE3B99DB-5173-405E-97AF-F0D16E6D6781}">
      <dsp:nvSpPr>
        <dsp:cNvPr id="0" name=""/>
        <dsp:cNvSpPr/>
      </dsp:nvSpPr>
      <dsp:spPr>
        <a:xfrm>
          <a:off x="1856" y="1894604"/>
          <a:ext cx="1325509" cy="841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B6156C-B743-46AB-B13F-A70CB6A9053D}">
      <dsp:nvSpPr>
        <dsp:cNvPr id="0" name=""/>
        <dsp:cNvSpPr/>
      </dsp:nvSpPr>
      <dsp:spPr>
        <a:xfrm>
          <a:off x="149135" y="2034519"/>
          <a:ext cx="1325509" cy="841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100" b="1" i="1" u="none" strike="noStrike" kern="1200" cap="none" normalizeH="0" baseline="0" dirty="0" smtClean="0">
            <a:ln/>
            <a:effectLst/>
            <a:latin typeface="Tahom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kern="1200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Исследова</a:t>
          </a:r>
          <a:r>
            <a:rPr kumimoji="0" lang="ru-RU" sz="1800" b="1" i="1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kern="1200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тельско</a:t>
          </a:r>
          <a:r>
            <a:rPr kumimoji="0" lang="ru-RU" sz="1800" b="1" i="1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творческий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149135" y="2034519"/>
        <a:ext cx="1325509" cy="841698"/>
      </dsp:txXfrm>
    </dsp:sp>
    <dsp:sp modelId="{6914B776-CD32-4F8E-9D2E-AC5B12D6F323}">
      <dsp:nvSpPr>
        <dsp:cNvPr id="0" name=""/>
        <dsp:cNvSpPr/>
      </dsp:nvSpPr>
      <dsp:spPr>
        <a:xfrm>
          <a:off x="1621923" y="1894604"/>
          <a:ext cx="1325509" cy="841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64EE26-69E2-4562-A037-E34CA1D49F2F}">
      <dsp:nvSpPr>
        <dsp:cNvPr id="0" name=""/>
        <dsp:cNvSpPr/>
      </dsp:nvSpPr>
      <dsp:spPr>
        <a:xfrm>
          <a:off x="1769202" y="2034519"/>
          <a:ext cx="1325509" cy="841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100" b="1" i="1" u="none" strike="noStrike" kern="1200" cap="none" normalizeH="0" baseline="0" dirty="0" smtClean="0">
            <a:ln/>
            <a:effectLst/>
            <a:latin typeface="Tahom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kern="1200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Ролево</a:t>
          </a:r>
          <a:r>
            <a:rPr kumimoji="0" lang="ru-RU" sz="1800" b="1" i="1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игровой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100" b="1" i="1" u="none" strike="noStrike" kern="1200" cap="none" normalizeH="0" baseline="0" dirty="0" smtClean="0">
            <a:ln/>
            <a:effectLst/>
            <a:latin typeface="Tahom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100" b="1" i="1" u="none" strike="noStrike" kern="1200" cap="none" normalizeH="0" baseline="0" dirty="0" smtClean="0">
            <a:ln/>
            <a:effectLst/>
            <a:latin typeface="Tahoma" pitchFamily="34" charset="0"/>
          </a:endParaRPr>
        </a:p>
      </dsp:txBody>
      <dsp:txXfrm>
        <a:off x="1769202" y="2034519"/>
        <a:ext cx="1325509" cy="841698"/>
      </dsp:txXfrm>
    </dsp:sp>
    <dsp:sp modelId="{0C06C9A6-6EC6-42D8-82FE-5928AD87FA2E}">
      <dsp:nvSpPr>
        <dsp:cNvPr id="0" name=""/>
        <dsp:cNvSpPr/>
      </dsp:nvSpPr>
      <dsp:spPr>
        <a:xfrm>
          <a:off x="3241991" y="1894604"/>
          <a:ext cx="1325509" cy="841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C0CBB2-D2EA-49ED-A196-57B235DA79D2}">
      <dsp:nvSpPr>
        <dsp:cNvPr id="0" name=""/>
        <dsp:cNvSpPr/>
      </dsp:nvSpPr>
      <dsp:spPr>
        <a:xfrm>
          <a:off x="3389270" y="2034519"/>
          <a:ext cx="1325509" cy="841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1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Информационно-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1" u="none" strike="noStrike" kern="1200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практико</a:t>
          </a:r>
          <a:r>
            <a:rPr kumimoji="0" lang="ru-RU" sz="1100" b="1" i="1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1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ориентирован-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1" u="none" strike="noStrike" kern="1200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ный</a:t>
          </a:r>
          <a:endParaRPr kumimoji="0" lang="ru-RU" sz="1100" b="1" i="1" u="none" strike="noStrike" kern="1200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389270" y="2034519"/>
        <a:ext cx="1325509" cy="841698"/>
      </dsp:txXfrm>
    </dsp:sp>
    <dsp:sp modelId="{B85E9B9B-64CE-4CD6-9E02-6BC2E41D2C19}">
      <dsp:nvSpPr>
        <dsp:cNvPr id="0" name=""/>
        <dsp:cNvSpPr/>
      </dsp:nvSpPr>
      <dsp:spPr>
        <a:xfrm>
          <a:off x="4862058" y="1894604"/>
          <a:ext cx="1325509" cy="841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2F3159-95DC-4373-B2C1-BDF79549D103}">
      <dsp:nvSpPr>
        <dsp:cNvPr id="0" name=""/>
        <dsp:cNvSpPr/>
      </dsp:nvSpPr>
      <dsp:spPr>
        <a:xfrm>
          <a:off x="5009337" y="2034519"/>
          <a:ext cx="1325509" cy="841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kern="1200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Творчес</a:t>
          </a:r>
          <a:endParaRPr kumimoji="0" lang="ru-RU" sz="1800" b="1" i="1" u="none" strike="noStrike" kern="1200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1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кий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800" b="1" i="1" u="none" strike="noStrike" kern="1200" cap="none" normalizeH="0" baseline="0" dirty="0" smtClean="0">
            <a:ln/>
            <a:effectLst/>
            <a:latin typeface="Tahoma" pitchFamily="34" charset="0"/>
          </a:endParaRPr>
        </a:p>
      </dsp:txBody>
      <dsp:txXfrm>
        <a:off x="5009337" y="2034519"/>
        <a:ext cx="1325509" cy="8416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07EE2C-815A-4EBA-8E55-75FF0D559D43}">
      <dsp:nvSpPr>
        <dsp:cNvPr id="0" name=""/>
        <dsp:cNvSpPr/>
      </dsp:nvSpPr>
      <dsp:spPr>
        <a:xfrm>
          <a:off x="2544867" y="1224450"/>
          <a:ext cx="1177970" cy="560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037"/>
              </a:lnTo>
              <a:lnTo>
                <a:pt x="1177970" y="382037"/>
              </a:lnTo>
              <a:lnTo>
                <a:pt x="1177970" y="56060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FB90C-97D9-4DB3-B866-D10BBFC91D24}">
      <dsp:nvSpPr>
        <dsp:cNvPr id="0" name=""/>
        <dsp:cNvSpPr/>
      </dsp:nvSpPr>
      <dsp:spPr>
        <a:xfrm>
          <a:off x="1366896" y="1224450"/>
          <a:ext cx="1177970" cy="560607"/>
        </a:xfrm>
        <a:custGeom>
          <a:avLst/>
          <a:gdLst/>
          <a:ahLst/>
          <a:cxnLst/>
          <a:rect l="0" t="0" r="0" b="0"/>
          <a:pathLst>
            <a:path>
              <a:moveTo>
                <a:pt x="1177970" y="0"/>
              </a:moveTo>
              <a:lnTo>
                <a:pt x="1177970" y="382037"/>
              </a:lnTo>
              <a:lnTo>
                <a:pt x="0" y="382037"/>
              </a:lnTo>
              <a:lnTo>
                <a:pt x="0" y="56060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E4E25-F0E0-469C-BB57-25BAAED21D87}">
      <dsp:nvSpPr>
        <dsp:cNvPr id="0" name=""/>
        <dsp:cNvSpPr/>
      </dsp:nvSpPr>
      <dsp:spPr>
        <a:xfrm>
          <a:off x="1581073" y="431"/>
          <a:ext cx="1927588" cy="12240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CA8D3-4957-4C17-8EF4-FACC1FB21397}">
      <dsp:nvSpPr>
        <dsp:cNvPr id="0" name=""/>
        <dsp:cNvSpPr/>
      </dsp:nvSpPr>
      <dsp:spPr>
        <a:xfrm>
          <a:off x="1795249" y="203899"/>
          <a:ext cx="1927588" cy="1224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rPr>
            <a:t>Классификация проектов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rPr>
            <a:t>(современный взгляд)</a:t>
          </a:r>
          <a:endParaRPr lang="ru-RU" sz="1700" b="1" kern="1200" dirty="0">
            <a:solidFill>
              <a:srgbClr val="D60093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95249" y="203899"/>
        <a:ext cx="1927588" cy="1224018"/>
      </dsp:txXfrm>
    </dsp:sp>
    <dsp:sp modelId="{386B691F-88BB-4C0F-AF80-EE4BFFDFFFFA}">
      <dsp:nvSpPr>
        <dsp:cNvPr id="0" name=""/>
        <dsp:cNvSpPr/>
      </dsp:nvSpPr>
      <dsp:spPr>
        <a:xfrm>
          <a:off x="403102" y="1785057"/>
          <a:ext cx="1927588" cy="12240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EE902-9FED-42EA-972E-C77106729D8E}">
      <dsp:nvSpPr>
        <dsp:cNvPr id="0" name=""/>
        <dsp:cNvSpPr/>
      </dsp:nvSpPr>
      <dsp:spPr>
        <a:xfrm>
          <a:off x="617279" y="1988525"/>
          <a:ext cx="1927588" cy="1224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rPr>
            <a:t>По инициативе взрослых</a:t>
          </a:r>
          <a:endParaRPr lang="ru-RU" sz="1700" b="1" kern="1200" dirty="0">
            <a:solidFill>
              <a:srgbClr val="D60093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7279" y="1988525"/>
        <a:ext cx="1927588" cy="1224018"/>
      </dsp:txXfrm>
    </dsp:sp>
    <dsp:sp modelId="{AADD3340-13EC-4844-A0FD-25138C04DCDD}">
      <dsp:nvSpPr>
        <dsp:cNvPr id="0" name=""/>
        <dsp:cNvSpPr/>
      </dsp:nvSpPr>
      <dsp:spPr>
        <a:xfrm>
          <a:off x="2759044" y="1785057"/>
          <a:ext cx="1927588" cy="12240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5EA29-3B83-4423-A4E4-5907EDAE0F1E}">
      <dsp:nvSpPr>
        <dsp:cNvPr id="0" name=""/>
        <dsp:cNvSpPr/>
      </dsp:nvSpPr>
      <dsp:spPr>
        <a:xfrm>
          <a:off x="2973220" y="1988525"/>
          <a:ext cx="1927588" cy="1224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rPr>
            <a:t>По инициативе детей</a:t>
          </a:r>
          <a:endParaRPr lang="ru-RU" sz="1700" b="1" kern="1200" dirty="0">
            <a:solidFill>
              <a:srgbClr val="D60093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73220" y="1988525"/>
        <a:ext cx="1927588" cy="1224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67A2-38B0-40DE-BE12-B1A2D020099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1AE7-148B-499C-840A-4EA32269A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67A2-38B0-40DE-BE12-B1A2D020099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1AE7-148B-499C-840A-4EA32269A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67A2-38B0-40DE-BE12-B1A2D020099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1AE7-148B-499C-840A-4EA32269A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67A2-38B0-40DE-BE12-B1A2D020099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1AE7-148B-499C-840A-4EA32269A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67A2-38B0-40DE-BE12-B1A2D020099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1AE7-148B-499C-840A-4EA32269A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67A2-38B0-40DE-BE12-B1A2D020099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1AE7-148B-499C-840A-4EA32269A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67A2-38B0-40DE-BE12-B1A2D020099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1AE7-148B-499C-840A-4EA32269A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67A2-38B0-40DE-BE12-B1A2D020099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1AE7-148B-499C-840A-4EA32269A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67A2-38B0-40DE-BE12-B1A2D020099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1AE7-148B-499C-840A-4EA32269A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67A2-38B0-40DE-BE12-B1A2D020099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1AE7-148B-499C-840A-4EA32269A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67A2-38B0-40DE-BE12-B1A2D020099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1AE7-148B-499C-840A-4EA32269A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567A2-38B0-40DE-BE12-B1A2D020099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D1AE7-148B-499C-840A-4EA32269A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фон красивы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28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188640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Консультация для педагогов ДОУ: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«Технология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«Метод проектов»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 образовательном процессе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дошкольного учреждения»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и по запросу &quot;дети клипарт на прозрачном фоне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4623341" cy="26873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4008" y="5805264"/>
            <a:ext cx="428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Подготовила Скворцова О.А.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фон красивы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289" cy="6858000"/>
          </a:xfrm>
          <a:prstGeom prst="rect">
            <a:avLst/>
          </a:prstGeom>
          <a:noFill/>
        </p:spPr>
      </p:pic>
      <p:pic>
        <p:nvPicPr>
          <p:cNvPr id="4098" name="Picture 2" descr="https://sun9-57.userapi.com/c849416/v849416761/d8e15/xT6q7XHAny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4816534" cy="2709301"/>
          </a:xfrm>
          <a:prstGeom prst="rect">
            <a:avLst/>
          </a:prstGeom>
          <a:noFill/>
        </p:spPr>
      </p:pic>
      <p:pic>
        <p:nvPicPr>
          <p:cNvPr id="4108" name="Picture 12" descr="https://sun9-69.userapi.com/c847219/v847219321/5f92b/fstRSkIsfQ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96752"/>
            <a:ext cx="4392488" cy="24707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Умение педагога слышать голос ребенка и быть готовым следовать за ним, а также задавать вопросы открытого типа, побуждающие детей к размышлению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фон красивы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28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404664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Умение педагога привлечь семьи воспитанников в организацию проектов (организация выставок, участие в НОД родителей)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sun9-56.userapi.com/c636316/v636316492/5b3a5/afVzLV4PI6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31486">
            <a:off x="322702" y="1687280"/>
            <a:ext cx="5400600" cy="3037837"/>
          </a:xfrm>
          <a:prstGeom prst="rect">
            <a:avLst/>
          </a:prstGeom>
          <a:noFill/>
        </p:spPr>
      </p:pic>
      <p:pic>
        <p:nvPicPr>
          <p:cNvPr id="4" name="Picture 2" descr="https://sun9-43.userapi.com/c636316/v636316492/5b39b/77pPo5GId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789040"/>
            <a:ext cx="512056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фон красивы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28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1412776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«Тема проекта должна быть видна с порога группы, а не со слов педагога» -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Л.В. Михайлова-Свирская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AutoShape 2" descr="Картинки по запросу &quot;дети клипарт на прозрачном фон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3" name="Picture 3" descr="C:\Users\Oksana\Downloads\5a56436e202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573016"/>
            <a:ext cx="4762500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фон красивы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289" cy="6858000"/>
          </a:xfrm>
          <a:prstGeom prst="rect">
            <a:avLst/>
          </a:prstGeom>
          <a:noFill/>
        </p:spPr>
      </p:pic>
      <p:sp>
        <p:nvSpPr>
          <p:cNvPr id="25602" name="AutoShape 2" descr="Картинки по запросу &quot;дети клипарт на прозрачном фон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 descr="C:\Users\Oksana\Downloads\imgonline-com-ua-Transparent-backgr-3vZfqivIVOyZitx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37012"/>
            <a:ext cx="3888431" cy="29163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15816" y="548680"/>
            <a:ext cx="518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Дерзайте и получайте удовольствие от процесса совместных с детьми открытий!!!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Oksana\Downloads\7b6038886fb2 - копия (10)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84984"/>
            <a:ext cx="476250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фон красивы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28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1720" y="332656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 –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отрезок жизни группы, в течение которого дети совместно  со взрослыми совершают увлекательную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поисково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познавательную творческую работу, а не просто участвуют под руководством воспитателя в серии связанных одной темой занятий и игр.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Картинки по запросу &quot;дети клипарт на прозрачном фоне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3133"/>
            <a:ext cx="4644008" cy="3784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фон красивы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289" y="0"/>
            <a:ext cx="917028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0"/>
            <a:ext cx="6336704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Главные аспекты:</a:t>
            </a:r>
          </a:p>
          <a:p>
            <a:pPr>
              <a:buFont typeface="Wingdings" pitchFamily="2" charset="2"/>
              <a:buChar char="Ø"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Основные формы детской деятельности в ходе проекта 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самостоятельная и совместная работа.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Основные формы педагогических действий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моделирование предметно- развивающей среды, обучение  в процессе совместной деятельности, наблюдение и поддержка детской самостоятельности.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Главная педагогическая задача – предоставление детям возможности проявить инициативу.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группах, реализующих метод проектов,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дети занимают  позицию полноправных субъектов деятельности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(влияют на выбор темы проекта, участвуют в планировании).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проектов основывается на сотворчестве всех участников образовательного процесса.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 не претендует на звание единственно верного источника знаний, он занимает позицию помощника, поддерживающего инициативу детей.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 должен быть готовым к импровизации.</a:t>
            </a:r>
          </a:p>
          <a:p>
            <a:pPr>
              <a:buFont typeface="Wingdings" pitchFamily="2" charset="2"/>
              <a:buChar char="Ø"/>
            </a:pPr>
            <a:endParaRPr lang="ru-RU" sz="2000" b="1" u="sng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b="1" u="sng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b="1" i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Картинки по запросу &quot;дети клипарт на прозрачном фоне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2542268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фон красивы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289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539552" y="188640"/>
          <a:ext cx="633670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2987824" y="3284984"/>
          <a:ext cx="5303912" cy="32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фон красивы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28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26064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Компоненты метода проекта: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764704"/>
            <a:ext cx="8892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Введение детей в тему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проекта (создание игровой ситуации).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Уточнение того, что дети знают, хотят узнать, предполагают сделать для того, чтобы узнать. (Метод 3-х вопросов, обязательно записываем и размещаем в доступном для них месте)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Подготовка и постоянное пополнение взрослыми предметно-пространственной среды.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Подведение итогов ежедневной работы по проекту.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Итогом проекта может стать выставка, викторина, праздник.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Картинки по запросу &quot;дети клипарт на прозрачном фон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Картинки по запросу &quot;дети клипарт на прозрачном фон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Картинки по запросу &quot;дети клипарт на прозрачном фон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1" name="Picture 9" descr="Картинки по запросу &quot;воспитатель и дети  клипарт на прозрачном фоне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56992"/>
            <a:ext cx="5040560" cy="333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фон красивы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28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332656"/>
            <a:ext cx="424847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Правила оформления записей: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записи выполняем печатными буквами;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обязательно фиксируем имя автора;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предложения детей не подвергаются литературной обработке, что позволяет сохранить логику мышления и стиль речи автора;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идеи детей и взрослого записываем фломастерами разных цветов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договоренности устанавливаются особые пометки о выполненных пунктах плана.</a:t>
            </a:r>
          </a:p>
          <a:p>
            <a:pPr>
              <a:buFont typeface="Wingdings" pitchFamily="2" charset="2"/>
              <a:buChar char="v"/>
            </a:pPr>
            <a:endParaRPr lang="ru-RU" sz="2000" dirty="0"/>
          </a:p>
        </p:txBody>
      </p:sp>
      <p:pic>
        <p:nvPicPr>
          <p:cNvPr id="7170" name="Picture 2" descr="Картинки по запросу &quot;воспитатель и дети  клипарт на прозрачном фоне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292209" cy="524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фон красивы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289" cy="6858000"/>
          </a:xfrm>
          <a:prstGeom prst="rect">
            <a:avLst/>
          </a:prstGeom>
          <a:noFill/>
        </p:spPr>
      </p:pic>
      <p:pic>
        <p:nvPicPr>
          <p:cNvPr id="5" name="Picture 4" descr="https://sun9-36.userapi.com/c845323/v845323640/11effa/isKsFQKTc1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6087">
            <a:off x="0" y="1484784"/>
            <a:ext cx="5040560" cy="2835315"/>
          </a:xfrm>
          <a:prstGeom prst="rect">
            <a:avLst/>
          </a:prstGeom>
          <a:noFill/>
        </p:spPr>
      </p:pic>
      <p:pic>
        <p:nvPicPr>
          <p:cNvPr id="6" name="Picture 6" descr="https://sun9-42.userapi.com/c845321/v845321321/63d41/B1BrB7wiuB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437112"/>
            <a:ext cx="3816424" cy="21467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18864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Залог успеха проекта – это: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Умение педагога грамотно создавать мотивацию</a:t>
            </a:r>
            <a:endParaRPr lang="ru-RU" sz="2400" dirty="0"/>
          </a:p>
        </p:txBody>
      </p:sp>
      <p:pic>
        <p:nvPicPr>
          <p:cNvPr id="8" name="Picture 6" descr="https://sun9-48.userapi.com/c850632/v850632773/e8dc5/RIFOAEJvNN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12847">
            <a:off x="4506412" y="2014087"/>
            <a:ext cx="4718375" cy="2651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фон красивы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289" cy="6858000"/>
          </a:xfrm>
          <a:prstGeom prst="rect">
            <a:avLst/>
          </a:prstGeom>
          <a:noFill/>
        </p:spPr>
      </p:pic>
      <p:pic>
        <p:nvPicPr>
          <p:cNvPr id="5124" name="Picture 4" descr="https://sun9-55.userapi.com/c855236/v855236485/237db/DweGZ2c_Z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5183287" cy="2915599"/>
          </a:xfrm>
          <a:prstGeom prst="rect">
            <a:avLst/>
          </a:prstGeom>
          <a:noFill/>
        </p:spPr>
      </p:pic>
      <p:pic>
        <p:nvPicPr>
          <p:cNvPr id="5126" name="Picture 6" descr="https://sun9-47.userapi.com/c849328/v849328719/175d74/Use4MKzo_K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5560" y="4365104"/>
            <a:ext cx="3968440" cy="2232248"/>
          </a:xfrm>
          <a:prstGeom prst="rect">
            <a:avLst/>
          </a:prstGeom>
          <a:noFill/>
        </p:spPr>
      </p:pic>
      <p:pic>
        <p:nvPicPr>
          <p:cNvPr id="5130" name="Picture 10" descr="https://sun9-67.userapi.com/c851416/v851416485/fc198/KjKz1fRiLa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556792"/>
            <a:ext cx="2841455" cy="159831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9552" y="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Умение педагога организовать работу в группах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s://sun9-39.userapi.com/c846121/v846121766/2d91c/Z0BTrUeObd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764704"/>
            <a:ext cx="3785560" cy="2129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фон красивы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289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91680" y="260648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Умение педагога доверять детям и ценить их самостоятельность </a:t>
            </a:r>
          </a:p>
        </p:txBody>
      </p:sp>
      <p:pic>
        <p:nvPicPr>
          <p:cNvPr id="8" name="Picture 2" descr="https://sun9-47.userapi.com/c850016/v850016119/890f6/iK_z-dOAXP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3671119" cy="2065004"/>
          </a:xfrm>
          <a:prstGeom prst="rect">
            <a:avLst/>
          </a:prstGeom>
          <a:noFill/>
        </p:spPr>
      </p:pic>
      <p:pic>
        <p:nvPicPr>
          <p:cNvPr id="3078" name="Picture 6" descr="https://sun9-25.userapi.com/c621513/v621513766/8f22a/klrdbq7wwA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4751239" cy="2672573"/>
          </a:xfrm>
          <a:prstGeom prst="rect">
            <a:avLst/>
          </a:prstGeom>
          <a:noFill/>
        </p:spPr>
      </p:pic>
      <p:pic>
        <p:nvPicPr>
          <p:cNvPr id="3080" name="Picture 8" descr="https://sun9-20.userapi.com/c840725/v840725321/8706d/b1UROg10m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284984"/>
            <a:ext cx="5632625" cy="3168352"/>
          </a:xfrm>
          <a:prstGeom prst="rect">
            <a:avLst/>
          </a:prstGeom>
          <a:noFill/>
        </p:spPr>
      </p:pic>
      <p:pic>
        <p:nvPicPr>
          <p:cNvPr id="11" name="Picture 8" descr="https://sun9-23.userapi.com/c854520/v854520485/212e2/S2gFYqd0xA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581128"/>
            <a:ext cx="3377514" cy="1899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420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Oksana</cp:lastModifiedBy>
  <cp:revision>43</cp:revision>
  <dcterms:created xsi:type="dcterms:W3CDTF">2020-02-08T16:10:50Z</dcterms:created>
  <dcterms:modified xsi:type="dcterms:W3CDTF">2020-02-10T09:42:48Z</dcterms:modified>
</cp:coreProperties>
</file>