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2" r:id="rId10"/>
    <p:sldId id="273" r:id="rId11"/>
    <p:sldId id="265" r:id="rId12"/>
    <p:sldId id="263" r:id="rId13"/>
    <p:sldId id="267" r:id="rId14"/>
    <p:sldId id="266" r:id="rId15"/>
    <p:sldId id="264" r:id="rId16"/>
    <p:sldId id="268" r:id="rId17"/>
    <p:sldId id="274" r:id="rId18"/>
    <p:sldId id="269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76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872853" y="2251178"/>
            <a:ext cx="7271147" cy="2232248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творческого потенциала детей дошкольного возраста </a:t>
            </a: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 деятельности, </a:t>
            </a:r>
            <a:b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экспериментирования </a:t>
            </a: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нетрадиционными </a:t>
            </a: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</a:t>
            </a:r>
            <a:b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средствами </a:t>
            </a:r>
            <a:r>
              <a:rPr lang="ru-RU" alt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изображения»</a:t>
            </a:r>
            <a:endParaRPr lang="ru-RU" altLang="ru-RU" sz="2400" b="1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Картинки по запросу дети рисуют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" y="3367302"/>
            <a:ext cx="3240360" cy="33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174»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3957" y="6165304"/>
            <a:ext cx="4912549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Скворцова О. 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128" y="908720"/>
            <a:ext cx="7828671" cy="4263477"/>
          </a:xfrm>
        </p:spPr>
        <p:txBody>
          <a:bodyPr/>
          <a:lstStyle/>
          <a:p>
            <a:pPr lvl="0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деятельности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s4.pic4you.ru/y2014/08-13/12216/45439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4045"/>
            <a:ext cx="2627784" cy="320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281">
            <a:off x="323528" y="1988840"/>
            <a:ext cx="4382301" cy="29131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374">
            <a:off x="4342309" y="1933797"/>
            <a:ext cx="4634786" cy="3023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0502" y="5238890"/>
            <a:ext cx="3168352" cy="5663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возраст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7994" y="5238890"/>
            <a:ext cx="3168352" cy="5663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возраст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3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Конспект непосредственно образовательной деятельности в подготовительной групп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49">
            <a:off x="531345" y="2493512"/>
            <a:ext cx="4668594" cy="350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aam.ru/upload/blogs/detsad-19441-1426092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358">
            <a:off x="4296194" y="3067746"/>
            <a:ext cx="4488892" cy="33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215" y="1316857"/>
            <a:ext cx="7762258" cy="9169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- друг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– игра, сказка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933">
            <a:off x="556179" y="3806088"/>
            <a:ext cx="3083495" cy="2549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210">
            <a:off x="5067811" y="4082732"/>
            <a:ext cx="3524440" cy="228157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327495" cy="3240360"/>
          </a:xfrm>
        </p:spPr>
      </p:pic>
    </p:spTree>
    <p:extLst>
      <p:ext uri="{BB962C8B-B14F-4D97-AF65-F5344CB8AC3E}">
        <p14:creationId xmlns:p14="http://schemas.microsoft.com/office/powerpoint/2010/main" val="40120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- нетрадиционная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pp.vk.me/c836139/v836139492/13016/64PQDZIht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392">
            <a:off x="104566" y="1374197"/>
            <a:ext cx="4848181" cy="27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vk.me/c604726/v604726492/126be/WJSYAPq91X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831">
            <a:off x="4943493" y="1424791"/>
            <a:ext cx="3867630" cy="27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p.vk.me/c604726/v604726492/115d4/7h4xxQrq8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998">
            <a:off x="4127842" y="4291687"/>
            <a:ext cx="3889773" cy="21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.vk.me/c836139/v836139492/1303e/4HJIWpuXO8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683">
            <a:off x="1527650" y="3556522"/>
            <a:ext cx="2574988" cy="30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938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деятельности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 первооткрыватель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635">
            <a:off x="1538713" y="1820420"/>
            <a:ext cx="2651224" cy="4713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736">
            <a:off x="5043411" y="1630471"/>
            <a:ext cx="2864917" cy="50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одна команда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355">
            <a:off x="543578" y="1344187"/>
            <a:ext cx="2124721" cy="3777283"/>
          </a:xfrm>
        </p:spPr>
      </p:pic>
      <p:pic>
        <p:nvPicPr>
          <p:cNvPr id="12290" name="Picture 2" descr="https://pp.vk.me/c604726/v604726492/1162e/CiJGSdDlXq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95" y="1433785"/>
            <a:ext cx="5297205" cy="29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vk.me/c604726/v604726492/11624/KZNj9OcdFh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41932"/>
            <a:ext cx="4104456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liparts.co/cliparts/6Tr/oy8/6Troy8n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4" y="1412875"/>
            <a:ext cx="7087651" cy="47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3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4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программы педагог получит возможность более эффективно решать задачи воспитания и обучения  детей дошкольного возраста. Так -  как представленный материал способствует: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проявлению интереса к экспериментальной деятельности с подручными материалами;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и самостоятельности детей в продуктивной деятельности;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находить новые способы для художественного изображения;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передавать в работах свои чувства с помощью различных средств выразительности;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внимания;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повышению уровня воображения и самооценки;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обогащение художественного опыта;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предпосылок учебной деятельности (самоконтроль, самооценка, обобщенные способы действия) и умения взаимодействовать друг с другом;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мелкой моторики рук;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 навыков трудовой деятельности;</a:t>
            </a:r>
          </a:p>
          <a:p>
            <a:pPr marL="0" indent="0" algn="ctr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  поможет детям дошкольного возраста  творчески подходить к видению мира, который изображают, и использовать для самовыражения   любые доступные средства.</a:t>
            </a:r>
          </a:p>
          <a:p>
            <a:endParaRPr lang="ru-RU" sz="14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25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75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07" y="620688"/>
            <a:ext cx="8243193" cy="331316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делаешь то, что любишь –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свободен.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любишь то, что делаешь –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желаю, чтобы каждая из Вас была свободна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счастлива!»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km-ayas.tuvasadik.ru/files/2016/03/850_6e1974263a6556c8482e0f45e944f1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27" y="4149080"/>
            <a:ext cx="3939346" cy="26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Картинки по запросу дети рисуют клипар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1936"/>
            <a:ext cx="4994852" cy="27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1556792"/>
            <a:ext cx="65982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«Творчеству научить нельзя.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научить людей позволять себе творить можно всегда»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Джулия Камерон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otvet.imgsmail.ru/download/25bbd08dc4a3cc5b1178c1359f2b5b1a_i-6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29" y="2492896"/>
            <a:ext cx="6518142" cy="215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936103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маленького человека красочный, эмоциональный. Уже в самой сути ребенка заложено стремление узнавать и создавать</a:t>
            </a:r>
          </a:p>
        </p:txBody>
      </p:sp>
      <p:pic>
        <p:nvPicPr>
          <p:cNvPr id="5126" name="Picture 6" descr="Картинки по запросу дети рисуют клипар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66686"/>
            <a:ext cx="25505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5962" y="1723119"/>
            <a:ext cx="49308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нетрадиционными материалами: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сферу возможностей 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раскрепощение 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воображение, фантазию, нестандартное мышление, способность к видению необычного в обычном;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 возможность удивиться и порадоваться миру.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бы не совместить продуктивную и экспериментальную деятельность?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ребенок рисуют клипар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2" y="3342590"/>
            <a:ext cx="2376264" cy="25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ребенок эспериментируетклипар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6" y="3486497"/>
            <a:ext cx="30099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112" y="5942830"/>
            <a:ext cx="289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- творец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552" y="575816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– изобретатель, экспериментатор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434993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волшебников»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 flipH="1">
            <a:off x="2591780" y="2019768"/>
            <a:ext cx="2088232" cy="1169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>
            <a:off x="4680012" y="2019768"/>
            <a:ext cx="2016224" cy="1316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37" y="1484784"/>
            <a:ext cx="8229600" cy="537321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детей дошкольного возраста в изобразительной деятельности, </a:t>
            </a:r>
            <a:b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экспериментирования </a:t>
            </a:r>
            <a:b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нетрадиционными материалами.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Картинки по запросу ребенок эспериментируетклипарт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40" y="4195521"/>
            <a:ext cx="4647720" cy="26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0608"/>
            <a:ext cx="5915000" cy="43227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о многообразии нетрадиционных техник продуктивной деятельности.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такими техниками нетрадиционной продуктивной деятельности как: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пене для бритья;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жидком соленом тесте;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пузырями;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клеем и солью.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экспериментальной деятельности с подручным материалом: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объемных красок;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необычных фонов на бумаге;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соляных скульптур.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читать схемы (рецепты)  и выполнять по ним задания.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мышление.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кругозор.</a:t>
            </a:r>
          </a:p>
          <a:p>
            <a:pPr marL="0" indent="0">
              <a:buNone/>
            </a:pP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 трудолюбие и желание добиваться успеха собственным трудом.</a:t>
            </a:r>
          </a:p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внимание, аккуратность, целеустремлённость, творческую самореализацию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группах, договариваться, выслушивать мнение друг друга.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0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2337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программе: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22" y="877901"/>
            <a:ext cx="8229600" cy="5073427"/>
          </a:xfrm>
        </p:spPr>
        <p:txBody>
          <a:bodyPr/>
          <a:lstStyle/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уверенность в своих силах. 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детских страхов.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детей свободно выражать свой замысел. 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 мыслительные процессы.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творческим поискам и решениям, экспериментированию. 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работать с разнообразными художественными, природными и бросовыми материалами .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творческие способности, воображение и полёт фантазии. 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дети получают эстетическое удовольствие. 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Воспитывается уверенность в своих творческих возможностях, через использование различных техник.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художественное восприятие, инициативу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творческие </a:t>
            </a: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и самостоятельность.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гармонично – эстетическому развитию </a:t>
            </a:r>
            <a:endParaRPr lang="ru-RU" sz="1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ребенка</a:t>
            </a: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рук.  </a:t>
            </a:r>
          </a:p>
        </p:txBody>
      </p:sp>
      <p:pic>
        <p:nvPicPr>
          <p:cNvPr id="4" name="Picture 2" descr="https://im2-tub-ru.yandex.net/i?id=22ed2443e5f62d19718f69c5d1636286&amp;n=33&amp;h=215&amp;w=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44657"/>
            <a:ext cx="1882859" cy="18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14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145" y="1835980"/>
            <a:ext cx="8229600" cy="438384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вопрос, которому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уделяю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процессе реализации данной программы – это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занятие проходит по подгруппам, под чутким, но ненавязчивым контролем взрослого.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занятие начинается с повторения правил, которые необходимо соблюдать в «Школе волшебников», а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именно:</a:t>
            </a:r>
            <a:endParaRPr lang="ru-RU" dirty="0"/>
          </a:p>
        </p:txBody>
      </p:sp>
      <p:pic>
        <p:nvPicPr>
          <p:cNvPr id="1026" name="Picture 2" descr="http://detskoekorolevstvo.ru/files/uploads/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9778"/>
            <a:ext cx="3448468" cy="29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433703" y="3789040"/>
            <a:ext cx="1872208" cy="1349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Ничего не берем в рот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9605" y="4874246"/>
            <a:ext cx="1819472" cy="136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Четко следуем рецепту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76156" y="5483394"/>
            <a:ext cx="1872208" cy="13494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3.Работаем дружно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92233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лежащие в основе программы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95" y="2564904"/>
            <a:ext cx="4640210" cy="3134547"/>
          </a:xfrm>
        </p:spPr>
      </p:pic>
      <p:pic>
        <p:nvPicPr>
          <p:cNvPr id="3074" name="Picture 2" descr="https://im2-tub-ru.yandex.net/i?id=22ed2443e5f62d19718f69c5d1636286&amp;n=33&amp;h=215&amp;w=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555776" cy="24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01b6da0037e00f7f15649b44d825422d&amp;n=33&amp;h=215&amp;w=1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6" y="3861048"/>
            <a:ext cx="2321381" cy="29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457</TotalTime>
  <Words>440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Ariston</vt:lpstr>
      <vt:lpstr>Calibri</vt:lpstr>
      <vt:lpstr>Times New Roman</vt:lpstr>
      <vt:lpstr>Wingdings</vt:lpstr>
      <vt:lpstr>Nezhny</vt:lpstr>
      <vt:lpstr>«Развитие творческого потенциала детей дошкольного возраста  в изобразительной деятельности,  посредством экспериментирования  нетрадиционными материалами  и средствами изображения»</vt:lpstr>
      <vt:lpstr>Презентация PowerPoint</vt:lpstr>
      <vt:lpstr>Мир маленького человека красочный, эмоциональный. Уже в самой сути ребенка заложено стремление узнавать и создавать</vt:lpstr>
      <vt:lpstr>Почему бы не совместить продуктивную и экспериментальную деятельность?</vt:lpstr>
      <vt:lpstr>Цель программы:</vt:lpstr>
      <vt:lpstr>Задачи программы:</vt:lpstr>
      <vt:lpstr>Проведение занятий по этой программе: </vt:lpstr>
      <vt:lpstr>Безопасность </vt:lpstr>
      <vt:lpstr>Принципы, лежащие в основе программы</vt:lpstr>
      <vt:lpstr>Презентация PowerPoint</vt:lpstr>
      <vt:lpstr>Принцип доступности Постепенное усложнение</vt:lpstr>
      <vt:lpstr>Принцип психологической комфортности </vt:lpstr>
      <vt:lpstr>Занятие – игра, сказка</vt:lpstr>
      <vt:lpstr>Техника - нетрадиционная</vt:lpstr>
      <vt:lpstr>Принцип деятельности Ребенок- первооткрыватель</vt:lpstr>
      <vt:lpstr>Дети – одна команда</vt:lpstr>
      <vt:lpstr>Принцип вариативности</vt:lpstr>
      <vt:lpstr>Ожидаемый результат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dc:description>http://propowerpoint.ru - Бесплатные шаблоны для презентаций. Полезные советы и уроки  PowerPoint .</dc:description>
  <cp:lastModifiedBy>Пользователь</cp:lastModifiedBy>
  <cp:revision>39</cp:revision>
  <dcterms:created xsi:type="dcterms:W3CDTF">2017-02-02T10:56:02Z</dcterms:created>
  <dcterms:modified xsi:type="dcterms:W3CDTF">2017-02-15T12:58:43Z</dcterms:modified>
</cp:coreProperties>
</file>