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58FD-E37A-4E4A-88C7-D532065A69F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7B4E-AE12-4591-A54F-BAD52AE7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58FD-E37A-4E4A-88C7-D532065A69F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7B4E-AE12-4591-A54F-BAD52AE7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58FD-E37A-4E4A-88C7-D532065A69F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7B4E-AE12-4591-A54F-BAD52AE7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58FD-E37A-4E4A-88C7-D532065A69F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7B4E-AE12-4591-A54F-BAD52AE7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58FD-E37A-4E4A-88C7-D532065A69F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7B4E-AE12-4591-A54F-BAD52AE7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58FD-E37A-4E4A-88C7-D532065A69F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7B4E-AE12-4591-A54F-BAD52AE7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58FD-E37A-4E4A-88C7-D532065A69F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7B4E-AE12-4591-A54F-BAD52AE7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58FD-E37A-4E4A-88C7-D532065A69F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7B4E-AE12-4591-A54F-BAD52AE7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58FD-E37A-4E4A-88C7-D532065A69F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7B4E-AE12-4591-A54F-BAD52AE7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58FD-E37A-4E4A-88C7-D532065A69F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7B4E-AE12-4591-A54F-BAD52AE7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58FD-E37A-4E4A-88C7-D532065A69F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7B4E-AE12-4591-A54F-BAD52AE7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658FD-E37A-4E4A-88C7-D532065A69F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7B4E-AE12-4591-A54F-BAD52AE7F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bs.twimg.com/media/D-RImFgX4AIwIQb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357166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«Ориентиры современного детства»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im0-tub-ru.yandex.net/i?id=f09690877222db0344b6a94b08494c99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85992"/>
            <a:ext cx="7429549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bs.twimg.com/media/D-RImFgX4AIwIQb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836712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Изучить ФГОС ДО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Изучить Программу ДО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Составить макет «Мой выпускник» (Достижения ребенка определенного возраста)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bs.twimg.com/media/D-RImFgX4AIwIQb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66" name="Picture 18" descr="https://i.pinimg.com/originals/11/2d/83/112d8363eddbc321c62ba7f1a8090f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214686"/>
            <a:ext cx="2853455" cy="3643314"/>
          </a:xfrm>
          <a:prstGeom prst="rect">
            <a:avLst/>
          </a:prstGeom>
          <a:noFill/>
        </p:spPr>
      </p:pic>
      <p:pic>
        <p:nvPicPr>
          <p:cNvPr id="2068" name="Picture 20" descr="http://sad6.malorita.edu.by/sm_full.aspx?guid=72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54"/>
            <a:ext cx="3047135" cy="478634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вопроса: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71435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Преобладание подхода поддерживающего активность прежде всего взрослого, развивающего, формирующего, воспитывающего ребенка по заранее разработанному плану.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Основной формой работы являлось «занятие»,  в ходе которого солировал педагог, а дети должны были усвоить транслируемые педагогом ЗУН. 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071638" y="2214554"/>
            <a:ext cx="70723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 строго следовал написанному заранее сценарию-конспекту, при этом не учитывал интересы детей.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Образовательные программы задавали четкие нормативы развития ребенка. Ко всем детям одного возраста предъявлялись одинаковые требования.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786050" y="3643314"/>
            <a:ext cx="40005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Образовательные программы задавали четкие нормативы развития ребенка. Ко всем детям одного возраста предъявлялись одинаковые требования.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Качество работы данного детского сада оценивалось по степени выполнения единых возрастных нормативов развития ребенка по так называемым промежуточным и итоговым аттестациям.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D-RImFgX4AIwIQb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s://persons-info.com/userfiles/image/persons/10000-20000/16000-17000/16793/KHEKMAN_Dzheim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407454" cy="3429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3438" y="428604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Джеймс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Хекман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Американский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экономист. Лауреат Нобелевской премии 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2214555"/>
            <a:ext cx="4643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Организовал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лонгитюдное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исследование «Как инвестиции в дошкольное образование влияют на экономический рост».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571876"/>
            <a:ext cx="8858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ходе исследования, которое длилось на протяжении 35 лет, были сделаны выводы: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вложения в самом раннем возрасте (0-6 лет) являются наиболее эффективными с точки зрения развития человека.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643446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«Обучение в ранние годы порождает обучение в дальнейшем,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ранний успех является основой успехов впоследствии, точно так же, как ранняя неудача порождает неудачи в дальнейшем»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bs.twimg.com/media/D-RImFgX4AIwIQb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Первые шаги к переменам.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i.pinimg.com/originals/46/14/2f/46142f32861340402404f09d92f6a4f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8384" y="3214686"/>
            <a:ext cx="3195616" cy="34433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071546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2009 году были введены ФГТ (Федеральные государственные требования). Была сделана попытка отказаться от доминирования «занятий» в образовательном процессе и утвердить игру, как основную форму работы.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786058"/>
            <a:ext cx="59293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нормативы развития сохранились и должны были служить основанием оценки качества работы педагога.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подобных требованиях не могло быть и речи  ни о какой индивидуализации.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bs.twimg.com/media/D-RImFgX4AIwIQb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84296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2013 году был принят Федеральный Государственный Образовательный Стандарт.</a:t>
            </a:r>
          </a:p>
          <a:p>
            <a:endParaRPr lang="ru-RU" dirty="0" smtClean="0"/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«Стандарт- особого вида», «стандарт разнообразия в детстве», «Стандарт детства ради детства»,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Детоцентризский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стандарт»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Асмолов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А. Г.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im0-tub-ru.yandex.net/i?id=d55a2656ff846dc37d732d89d5e19a2f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928934"/>
            <a:ext cx="5286412" cy="3685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bs.twimg.com/media/D-RImFgX4AIwIQb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214291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«Теперь воспитатель не только проводник в мир культуры, но и посредник, представляющий инициативу, активность и самостоятельность ребенка» – Карабанова О.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«Акцент с учебных результатов, сдвинут на активную социализацию: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мотивационной потребности, самостоятельности;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любознательности;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способности общаться, сотрудничать;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жизненных потребностей» – Карабанова О.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s://www.clipartmax.com/png/middle/119-1198797_mommy-love-%E2%80%BF%E2%9C%BF%E2%81%80%C2%B0%E2%80%A2%E2%80%A2%E2%97%8B-pretty-mother-clipa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www.clipartmax.com/png/middle/119-1198797_mommy-love-%E2%80%BF%E2%9C%BF%E2%81%80%C2%B0%E2%80%A2%E2%80%A2%E2%97%8B-pretty-mother-clipa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4" name="Picture 14" descr="https://avatars.mds.yandex.net/get-districts/398364/2a0000016c6bcef1049f318153df4654da50/optim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065478"/>
            <a:ext cx="5729271" cy="3792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bs.twimg.com/media/D-RImFgX4AIwIQb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0"/>
            <a:ext cx="7286676" cy="10001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 разработан на основе: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1214422"/>
            <a:ext cx="2928958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Законодательства РФ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042" y="1214422"/>
            <a:ext cx="2928958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Конвекции ООН о правах ребенка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214422"/>
            <a:ext cx="2928958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Конституции РФ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 rot="5400000">
            <a:off x="3428992" y="-71462"/>
            <a:ext cx="214314" cy="23574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2"/>
            <a:endCxn id="9" idx="0"/>
          </p:cNvCxnSpPr>
          <p:nvPr/>
        </p:nvCxnSpPr>
        <p:spPr>
          <a:xfrm rot="5400000">
            <a:off x="4589860" y="1089406"/>
            <a:ext cx="214314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2"/>
            <a:endCxn id="10" idx="0"/>
          </p:cNvCxnSpPr>
          <p:nvPr/>
        </p:nvCxnSpPr>
        <p:spPr>
          <a:xfrm rot="16200000" flipH="1">
            <a:off x="6090041" y="-375058"/>
            <a:ext cx="214314" cy="29646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" idx="2"/>
          </p:cNvCxnSpPr>
          <p:nvPr/>
        </p:nvCxnSpPr>
        <p:spPr>
          <a:xfrm rot="16200000" flipH="1">
            <a:off x="2875347" y="875091"/>
            <a:ext cx="500066" cy="28932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2"/>
          </p:cNvCxnSpPr>
          <p:nvPr/>
        </p:nvCxnSpPr>
        <p:spPr>
          <a:xfrm rot="16200000" flipH="1">
            <a:off x="4446983" y="2303851"/>
            <a:ext cx="500066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2"/>
          </p:cNvCxnSpPr>
          <p:nvPr/>
        </p:nvCxnSpPr>
        <p:spPr>
          <a:xfrm rot="5400000">
            <a:off x="6054323" y="946546"/>
            <a:ext cx="500066" cy="2750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14282" y="2571744"/>
            <a:ext cx="8643998" cy="41434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643306" y="2571744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Принципы: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7158" y="3000372"/>
            <a:ext cx="850112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поддержка и разнообразие детства; сохранение уникальности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самоценности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детства как важного этапа в общем развитии человека;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личностно- развивающий  и гуманистический характер взаимодействия взрослых( родителей(законных представителей)), педагогических работников и детей.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уважение личности ребенка;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Программы в формах специфических для детей данной возрастной группы, прежде всего в форме игры.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bs.twimg.com/media/D-RImFgX4AIwIQb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214290"/>
            <a:ext cx="6929486" cy="857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принципы дошкольного детства: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00108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Полноценное проживание ребенком всех  этапов детства, обогащение детского развития;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образования;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Содействие и сотрудничество детей и взрослых, признание ребенка полноценным участником (субъектом) образовательных отношений;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Поддержка инициативы детей в различных видах деятельности;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Сотрудничество Организации с семьей;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Приобщение  детей 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нормам, традициям семьи, общества и государства.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познавательных интересов и познавательных действий ребенка в различных видах деятельности;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Возрастная адекватность дошкольного образования( соответствие условий, требований, методов возрасту и особенностям развития);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Учет этнокультурной ситуации развития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bs.twimg.com/media/D-RImFgX4AIwIQb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 включает в себя требования к: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структуре Программы и ее объему;</a:t>
            </a:r>
          </a:p>
          <a:p>
            <a:pPr marL="342900" indent="-34290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результатам освоения программы;</a:t>
            </a:r>
          </a:p>
          <a:p>
            <a:pPr marL="342900" indent="-34290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условиям освоения программы.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350100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170" name="AutoShape 2" descr="Картинки по запросу дети клипарт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Картинки по запросу дети клипарт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Картинки по запросу дети клипарт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068960"/>
            <a:ext cx="4464496" cy="2817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610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Oksana</cp:lastModifiedBy>
  <cp:revision>17</cp:revision>
  <dcterms:created xsi:type="dcterms:W3CDTF">2019-10-13T09:56:55Z</dcterms:created>
  <dcterms:modified xsi:type="dcterms:W3CDTF">2019-10-28T15:15:21Z</dcterms:modified>
</cp:coreProperties>
</file>