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90" r:id="rId2"/>
    <p:sldId id="279" r:id="rId3"/>
    <p:sldId id="276" r:id="rId4"/>
    <p:sldId id="289" r:id="rId5"/>
    <p:sldId id="291" r:id="rId6"/>
    <p:sldId id="274" r:id="rId7"/>
    <p:sldId id="280" r:id="rId8"/>
    <p:sldId id="281" r:id="rId9"/>
    <p:sldId id="283" r:id="rId10"/>
    <p:sldId id="287" r:id="rId11"/>
    <p:sldId id="28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3822"/>
    <a:srgbClr val="574A34"/>
    <a:srgbClr val="917F5E"/>
    <a:srgbClr val="3D2515"/>
    <a:srgbClr val="836449"/>
    <a:srgbClr val="589449"/>
    <a:srgbClr val="313131"/>
    <a:srgbClr val="D5D5D5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19" autoAdjust="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A1EA98-4C8B-4F09-9806-980839BD85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2D9753-3573-48BE-B666-A000A355F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C50B3-E45A-4980-B034-903BAA801D0D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D04F9B-F0F7-4BFB-BFD9-76F6058CA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5DB6C0-8FDF-4D05-ADAD-5E44B49342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AE2F-5306-4154-ACAF-264B18F047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312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CB86E4-1953-44EE-9F46-52A8180F207E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184ED4-23CF-9A4B-B925-F983588BE4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A184ED4-23CF-9A4B-B925-F983588BE422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6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A184ED4-23CF-9A4B-B925-F983588BE422}" type="slidenum">
              <a:rPr lang="ru-RU" smtClean="0"/>
              <a:pPr rtl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EA20BE-483B-4E68-8CAA-0B2FC8B1466D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3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4413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306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0871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5147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602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792127-1702-483F-85E5-102B953A5B90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51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DF3B52-55E0-49CC-82A0-35C23BC858FB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8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A83B6F-A449-4987-80EA-B6225D637231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A95D6F-1977-4349-A6C9-05D9E14C22C7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91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5349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038DE-BE75-44E9-AE25-829CABB30B11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1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61C2A8-E145-40D0-B436-0741625F77C7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62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E5F46C-2131-4AE9-A8B8-6B20FDBC7CBD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03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0EF85D-57B7-44F8-A0AA-397374975AFE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483C83-F3BB-457D-A719-6302D936B459}" type="datetime1">
              <a:rPr lang="ru-RU" smtClean="0"/>
              <a:t>29.02.2020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0244431-EA0B-49F2-AA05-8CE23445CF56}" type="datetime1">
              <a:rPr lang="ru-RU" noProof="0" smtClean="0"/>
              <a:t>29.02.2020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22F1B469-8EDD-4792-997A-6E7E30531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46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6;&#1077;&#1082;&#1090;%20&#1075;&#1080;&#1076;&#1088;&#1086;&#1087;&#1086;&#1085;&#1080;&#1082;&#1072;%20&#1050;&#1072;&#1083;&#1080;&#1082;&#1080;&#1085;&#1072;.doc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51966"/>
            <a:ext cx="5826719" cy="998230"/>
          </a:xfrm>
        </p:spPr>
        <p:txBody>
          <a:bodyPr/>
          <a:lstStyle/>
          <a:p>
            <a:pPr algn="ctr"/>
            <a:r>
              <a:rPr lang="ru-RU" dirty="0" smtClean="0"/>
              <a:t>Гидропоника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25144"/>
            <a:ext cx="5826719" cy="109689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К.С. Каликина, </a:t>
            </a: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оспитатель МДОУ «Детский сад №174»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8510">
            <a:off x="611560" y="2852936"/>
            <a:ext cx="3743400" cy="224604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250">
            <a:off x="4881438" y="1890347"/>
            <a:ext cx="3654200" cy="2192520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5304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28604"/>
            <a:ext cx="850112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Arial" panose="020B0604020202020204" pitchFamily="34" charset="0"/>
              </a:rPr>
              <a:t>Изготовление гидропонной установки </a:t>
            </a:r>
          </a:p>
        </p:txBody>
      </p: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28750"/>
            <a:ext cx="928688" cy="2211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1857375" cy="2197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357438" cy="161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71938"/>
            <a:ext cx="1571625" cy="2112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71938"/>
            <a:ext cx="1433513" cy="2143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375"/>
            <a:ext cx="1557338" cy="2232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143375"/>
            <a:ext cx="1631950" cy="209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224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347714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Специальные комплекты для гидропоники.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2438" r="27164" b="23750"/>
          <a:stretch/>
        </p:blipFill>
        <p:spPr>
          <a:xfrm rot="20848285">
            <a:off x="373578" y="1521645"/>
            <a:ext cx="3456384" cy="26242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5375" r="-399"/>
          <a:stretch/>
        </p:blipFill>
        <p:spPr>
          <a:xfrm>
            <a:off x="2699792" y="4334954"/>
            <a:ext cx="3079627" cy="252304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313">
            <a:off x="4978045" y="1556792"/>
            <a:ext cx="3491880" cy="26189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24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7344816" cy="339546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hlinkClick r:id="rId2" action="ppaction://hlinkfile"/>
              </a:rPr>
              <a:t>Познавательно – исследовательский проект</a:t>
            </a:r>
            <a:r>
              <a:rPr lang="ru-RU" dirty="0">
                <a:hlinkClick r:id="rId2" action="ppaction://hlinkfile"/>
              </a:rPr>
              <a:t/>
            </a:r>
            <a:br>
              <a:rPr lang="ru-RU" dirty="0">
                <a:hlinkClick r:id="rId2" action="ppaction://hlinkfile"/>
              </a:rPr>
            </a:br>
            <a:r>
              <a:rPr lang="ru-RU" b="1" dirty="0">
                <a:hlinkClick r:id="rId2" action="ppaction://hlinkfile"/>
              </a:rPr>
              <a:t> на тему: </a:t>
            </a:r>
            <a:r>
              <a:rPr lang="ru-RU" b="1" dirty="0" smtClean="0">
                <a:hlinkClick r:id="rId2" action="ppaction://hlinkfile"/>
              </a:rPr>
              <a:t/>
            </a:r>
            <a:br>
              <a:rPr lang="ru-RU" b="1" dirty="0" smtClean="0">
                <a:hlinkClick r:id="rId2" action="ppaction://hlinkfile"/>
              </a:rPr>
            </a:br>
            <a:r>
              <a:rPr lang="ru-RU" b="1" dirty="0" smtClean="0">
                <a:hlinkClick r:id="rId2" action="ppaction://hlinkfile"/>
              </a:rPr>
              <a:t>«</a:t>
            </a:r>
            <a:r>
              <a:rPr lang="ru-RU" b="1" dirty="0">
                <a:hlinkClick r:id="rId2" action="ppaction://hlinkfile"/>
              </a:rPr>
              <a:t>Маленькие садоводы</a:t>
            </a:r>
            <a:r>
              <a:rPr lang="ru-RU" b="1" dirty="0" smtClean="0">
                <a:hlinkClick r:id="rId2" action="ppaction://hlinkfile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768752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Helvetica Neue"/>
              </a:rPr>
              <a:t>Еще в древнем Египта фараоны наслаждались вкусом фруктов и овощей, выращенных с помощью гидропоники. Одно из семи чудес света всего мира, Висячие сады Семирамиды в Вавилоне, на самом деле, было просто гидропонным садом. В Индии растения выращиваются прямо в кокосовом волокне, корни растений погружены в воду. Если гидропоника – это новая технология, то она новая уже тысячи лет. Гидропоника – не новинка – она просто отличается от прочих методов выращивания.</a:t>
            </a:r>
            <a:endParaRPr lang="ru-RU" dirty="0"/>
          </a:p>
        </p:txBody>
      </p:sp>
      <p:pic>
        <p:nvPicPr>
          <p:cNvPr id="1026" name="Picture 2" descr="https://fsd.kopilkaurokov.ru/uploads/user_file_582604afa6a11/issliedovatiel_skaia_rabota_gidroponika_kak_nakormit_sovriemiennoie_chieloviechi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454">
            <a:off x="363651" y="3691732"/>
            <a:ext cx="2880320" cy="260983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29698" r="5432"/>
          <a:stretch/>
        </p:blipFill>
        <p:spPr>
          <a:xfrm rot="821165">
            <a:off x="3960754" y="3494106"/>
            <a:ext cx="4392488" cy="266445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 bwMode="auto">
          <a:xfrm rot="10800000">
            <a:off x="0" y="6296308"/>
            <a:ext cx="45719" cy="561691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443" name="Группа 442"/>
          <p:cNvGrpSpPr/>
          <p:nvPr/>
        </p:nvGrpSpPr>
        <p:grpSpPr>
          <a:xfrm>
            <a:off x="804169" y="3962173"/>
            <a:ext cx="636197" cy="2479916"/>
            <a:chOff x="2225612" y="3971068"/>
            <a:chExt cx="636197" cy="2479916"/>
          </a:xfrm>
        </p:grpSpPr>
        <p:grpSp>
          <p:nvGrpSpPr>
            <p:cNvPr id="438" name="Группа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Группа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Полилиния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5" name="Полилиния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7" name="Полилиния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8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9" name="Полилиния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0" name="Полилиния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1" name="Полилиния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3" name="Полилиния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4" name="Полилиния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373" name="Полилиния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63" name="Группа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Полилиния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165" name="Группа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Полилиния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0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66" name="Группа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68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</p:grpSp>
      <p:grpSp>
        <p:nvGrpSpPr>
          <p:cNvPr id="441" name="Группа 440"/>
          <p:cNvGrpSpPr/>
          <p:nvPr/>
        </p:nvGrpSpPr>
        <p:grpSpPr>
          <a:xfrm>
            <a:off x="7654329" y="3313254"/>
            <a:ext cx="1169900" cy="3432988"/>
            <a:chOff x="5181600" y="1370170"/>
            <a:chExt cx="1566262" cy="5774526"/>
          </a:xfrm>
        </p:grpSpPr>
        <p:grpSp>
          <p:nvGrpSpPr>
            <p:cNvPr id="437" name="Группа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Группа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Полилиния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8" name="Полилиния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9" name="Полилиния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0" name="Полилиния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1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2" name="Полилиния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3" name="Полилиния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4" name="Полилиния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5" name="Полилиния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6" name="Полилиния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7" name="Полилиния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8" name="Полилиния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9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406" name="Полилиния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91" name="Группа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Группа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5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93" name="Группа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3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194" name="Полилиния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5" name="Полилиния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196" name="Группа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Полилиния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1" name="Полилиния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97" name="Группа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9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198" name="Полилиния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199" name="Группа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7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200" name="Группа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5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201" name="Группа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3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</p:grpSp>
      <p:grpSp>
        <p:nvGrpSpPr>
          <p:cNvPr id="442" name="Группа 441"/>
          <p:cNvGrpSpPr/>
          <p:nvPr/>
        </p:nvGrpSpPr>
        <p:grpSpPr>
          <a:xfrm>
            <a:off x="3118816" y="3533513"/>
            <a:ext cx="961860" cy="3287903"/>
            <a:chOff x="3610140" y="3341974"/>
            <a:chExt cx="961860" cy="3287903"/>
          </a:xfrm>
        </p:grpSpPr>
        <p:grpSp>
          <p:nvGrpSpPr>
            <p:cNvPr id="439" name="Группа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Группа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Полилиния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2" name="Полилиния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3" name="Полилиния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4" name="Полилиния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5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6" name="Полилиния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7" name="Полилиния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8" name="Полилиния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9" name="Полилиния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0" name="Полилиния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1" name="Полилиния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390" name="Полилиния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175" name="Группа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Полилиния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177" name="Группа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6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78" name="Группа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4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79" name="Группа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2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180" name="Полилиния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sp>
        <p:nvSpPr>
          <p:cNvPr id="491" name="Прямоугольник 70"/>
          <p:cNvSpPr>
            <a:spLocks noChangeArrowheads="1"/>
          </p:cNvSpPr>
          <p:nvPr/>
        </p:nvSpPr>
        <p:spPr bwMode="auto">
          <a:xfrm>
            <a:off x="685800" y="473044"/>
            <a:ext cx="4191000" cy="310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/>
          <a:p>
            <a:pPr rtl="0">
              <a:lnSpc>
                <a:spcPct val="85000"/>
              </a:lnSpc>
              <a:spcBef>
                <a:spcPts val="200"/>
              </a:spcBef>
            </a:pPr>
            <a:endParaRPr lang="ru-RU" sz="2400" dirty="0">
              <a:solidFill>
                <a:srgbClr val="6B6B6B"/>
              </a:solidFill>
              <a:latin typeface="Arial Narrow" pitchFamily="11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526" y="207959"/>
            <a:ext cx="6960913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Гидропоника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 - это способ выращивания растений без почвы, при котором растение получает из воды (специальный раствор) все необходимые питательные вещества в нужных количествах.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Слово  гидропоника  произошло от греческого — вода и работа «рабочий раствор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». 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3" y="1658362"/>
            <a:ext cx="6815550" cy="511166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271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Преимущества выращивания растений</a:t>
            </a:r>
            <a:b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методом гидропоники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598" y="1772816"/>
            <a:ext cx="6914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Растение растет крепким и здоровым, и 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намного</a:t>
            </a:r>
            <a:r>
              <a:rPr lang="ru-RU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быстрей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чем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почве</a:t>
            </a:r>
            <a:r>
              <a:rPr lang="ru-RU" altLang="ru-RU" dirty="0">
                <a:solidFill>
                  <a:srgbClr val="333333"/>
                </a:solidFill>
                <a:latin typeface="Helvetica Neue"/>
              </a:rPr>
              <a:t>,</a:t>
            </a:r>
          </a:p>
          <a:p>
            <a:pPr algn="just">
              <a:buFontTx/>
              <a:buChar char="•"/>
            </a:pP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Корни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растений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страдают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от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пересыхания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или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недостатка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кислорода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при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переувлажнении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. </a:t>
            </a:r>
            <a:endParaRPr lang="ru-RU" altLang="ru-RU" dirty="0">
              <a:solidFill>
                <a:srgbClr val="333333"/>
              </a:solidFill>
              <a:latin typeface="Helvetica Neue"/>
            </a:endParaRPr>
          </a:p>
          <a:p>
            <a:pPr algn="just">
              <a:buFontTx/>
              <a:buChar char="•"/>
            </a:pP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Расход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воды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легче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контролировать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необходимости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каждый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день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поливать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растения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. </a:t>
            </a:r>
            <a:endParaRPr lang="ru-RU" altLang="ru-RU" dirty="0">
              <a:solidFill>
                <a:srgbClr val="333333"/>
              </a:solidFill>
              <a:latin typeface="Helvetica Neue"/>
            </a:endParaRPr>
          </a:p>
          <a:p>
            <a:pPr algn="just">
              <a:buFontTx/>
              <a:buChar char="•"/>
            </a:pP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возникает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проблемы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недостатка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удобрений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или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их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передозировки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altLang="ru-RU" dirty="0">
              <a:solidFill>
                <a:srgbClr val="333333"/>
              </a:solidFill>
              <a:latin typeface="Helvetica Neue"/>
            </a:endParaRPr>
          </a:p>
          <a:p>
            <a:pPr algn="just">
              <a:buFontTx/>
              <a:buChar char="•"/>
            </a:pP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Исчезают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многие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проблемы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почвенных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вредителей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и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болезней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что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избавляет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от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применения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ядохимикатов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altLang="ru-RU" dirty="0">
              <a:solidFill>
                <a:srgbClr val="333333"/>
              </a:solidFill>
              <a:latin typeface="Helvetica Neue"/>
            </a:endParaRPr>
          </a:p>
          <a:p>
            <a:pPr algn="just">
              <a:buFontTx/>
              <a:buChar char="•"/>
            </a:pP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необходимости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покупать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новую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почву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для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пересадки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что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сильно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удешевляет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процесс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выращивания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растений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altLang="ru-RU" dirty="0">
              <a:solidFill>
                <a:srgbClr val="333333"/>
              </a:solidFill>
              <a:latin typeface="Helvetica Neue"/>
            </a:endParaRPr>
          </a:p>
          <a:p>
            <a:pPr algn="just">
              <a:buFontTx/>
              <a:buChar char="•"/>
            </a:pP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Так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как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растение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получает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только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нужные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ему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элементы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оно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накапливает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вредных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для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здоровья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человека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веществ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неизбежно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присутствующих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почве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,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что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очень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важно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для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овощных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ru-RU" dirty="0" err="1">
                <a:solidFill>
                  <a:srgbClr val="333333"/>
                </a:solidFill>
                <a:latin typeface="Helvetica Neue"/>
              </a:rPr>
              <a:t>растений</a:t>
            </a:r>
            <a:r>
              <a:rPr lang="en-US" altLang="ru-RU" dirty="0">
                <a:solidFill>
                  <a:srgbClr val="333333"/>
                </a:solidFill>
                <a:latin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3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Недостатки метода гидропоники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656177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07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необходимость тщательного контроля за составом раствора;</a:t>
            </a: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периодические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проверки состояния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корней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34425" y="3221140"/>
            <a:ext cx="1249892" cy="3431919"/>
            <a:chOff x="3610140" y="3341974"/>
            <a:chExt cx="961860" cy="328790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19" name="Группа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21" name="Полилиния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3" name="Полилиния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4" name="Полилиния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Полилиния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0" name="Полилиния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1" name="Полилиния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20" name="Полилиния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7" name="Группа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8" name="Полилиния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9" name="Группа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0" name="Группа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5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6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11" name="Группа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4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12" name="Полилиния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5641571" y="3051303"/>
            <a:ext cx="1396192" cy="3806697"/>
            <a:chOff x="3610140" y="3341974"/>
            <a:chExt cx="961860" cy="328790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46" name="Группа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48" name="Полилиния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1" name="Полилиния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2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Полилиния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Полилиния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47" name="Полилиния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4" name="Группа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35" name="Полилиния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36" name="Группа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37" name="Группа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42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38" name="Группа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1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39" name="Полилиния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3314638" y="3170777"/>
            <a:ext cx="1263976" cy="3559049"/>
            <a:chOff x="3610140" y="3341974"/>
            <a:chExt cx="961860" cy="3287903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73" name="Группа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75" name="Полилиния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76" name="Полилиния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77" name="Полилиния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78" name="Полилиния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79" name="Полилиния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80" name="Полилиния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81" name="Полилиния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82" name="Полилиния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83" name="Полилиния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84" name="Полилиния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85" name="Полилиния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74" name="Полилиния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61" name="Группа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62" name="Полилиния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63" name="Группа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71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72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64" name="Группа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69" name="Полилиния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70" name="Полилиния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grpSp>
            <p:nvGrpSpPr>
              <p:cNvPr id="65" name="Группа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67" name="Полилиния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8" name="Полилиния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66" name="Полилиния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66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Прямоугольник 70"/>
          <p:cNvSpPr>
            <a:spLocks noChangeArrowheads="1"/>
          </p:cNvSpPr>
          <p:nvPr/>
        </p:nvSpPr>
        <p:spPr bwMode="auto">
          <a:xfrm>
            <a:off x="685800" y="473044"/>
            <a:ext cx="4191000" cy="310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/>
          <a:p>
            <a:pPr rtl="0">
              <a:lnSpc>
                <a:spcPct val="85000"/>
              </a:lnSpc>
              <a:spcBef>
                <a:spcPts val="200"/>
              </a:spcBef>
            </a:pPr>
            <a:endParaRPr lang="ru-RU" sz="2400" dirty="0">
              <a:solidFill>
                <a:srgbClr val="6B6B6B"/>
              </a:solidFill>
              <a:latin typeface="Arial Narrow" pitchFamily="11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92696"/>
            <a:ext cx="6223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</a:rPr>
              <a:t>Керамзит.</a:t>
            </a:r>
            <a:endParaRPr lang="ru-RU" b="1" i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5" b="19404"/>
          <a:stretch/>
        </p:blipFill>
        <p:spPr>
          <a:xfrm rot="21201023">
            <a:off x="477268" y="1810571"/>
            <a:ext cx="3270795" cy="34895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15719" r="4082" b="-2169"/>
          <a:stretch/>
        </p:blipFill>
        <p:spPr>
          <a:xfrm rot="608370">
            <a:off x="5403296" y="1601180"/>
            <a:ext cx="2736304" cy="3960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0317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Поролон. 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6" t="5900" r="-1974" b="14300"/>
          <a:stretch/>
        </p:blipFill>
        <p:spPr>
          <a:xfrm rot="20648274">
            <a:off x="645055" y="2276872"/>
            <a:ext cx="3240360" cy="43204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6" b="28880"/>
          <a:stretch/>
        </p:blipFill>
        <p:spPr>
          <a:xfrm rot="1048937">
            <a:off x="4499992" y="2060848"/>
            <a:ext cx="4032448" cy="28464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793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347714" cy="731168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Гидрогель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s://ali-yes.ru/wp-content/uploads/2018/06/150415689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104456" cy="52591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4" cy="803176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Гидроустановка сделанная своими руками.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114" r="17397"/>
          <a:stretch/>
        </p:blipFill>
        <p:spPr>
          <a:xfrm rot="753718">
            <a:off x="4788023" y="1700808"/>
            <a:ext cx="3816425" cy="302778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3026" r="28737"/>
          <a:stretch/>
        </p:blipFill>
        <p:spPr>
          <a:xfrm rot="21305246">
            <a:off x="251520" y="2708920"/>
            <a:ext cx="3831692" cy="303204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17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308</Words>
  <Application>Microsoft Office PowerPoint</Application>
  <PresentationFormat>Экран (4:3)</PresentationFormat>
  <Paragraphs>26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Helvetica Neue</vt:lpstr>
      <vt:lpstr>Trebuchet MS</vt:lpstr>
      <vt:lpstr>Wingdings 3</vt:lpstr>
      <vt:lpstr>Аспект</vt:lpstr>
      <vt:lpstr>Гидропоника </vt:lpstr>
      <vt:lpstr>Презентация PowerPoint</vt:lpstr>
      <vt:lpstr>Презентация PowerPoint</vt:lpstr>
      <vt:lpstr>Преимущества выращивания растений методом гидропоники</vt:lpstr>
      <vt:lpstr>Недостатки метода гидропоники </vt:lpstr>
      <vt:lpstr>Презентация PowerPoint</vt:lpstr>
      <vt:lpstr>Поролон.  </vt:lpstr>
      <vt:lpstr>Гидрогель.  </vt:lpstr>
      <vt:lpstr>Гидроустановка сделанная своими руками.  </vt:lpstr>
      <vt:lpstr>Презентация PowerPoint</vt:lpstr>
      <vt:lpstr>Специальные комплекты для гидропоники.  </vt:lpstr>
      <vt:lpstr>Познавательно – исследовательский проект  на тему:  «Маленькие садоводы»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2020-02-29T09:29:06Z</dcterms:created>
  <dcterms:modified xsi:type="dcterms:W3CDTF">2020-02-29T14:51:24Z</dcterms:modified>
</cp:coreProperties>
</file>