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EC31C-6BC7-4598-A3F6-56AB1493F947}" type="datetimeFigureOut">
              <a:rPr lang="ru-RU" smtClean="0"/>
              <a:t>12.12.2016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3D395-774A-4280-A743-B1E48B9460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3D395-774A-4280-A743-B1E48B94609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042A-AEAC-451E-BC6B-D17EA5F89A14}" type="datetimeFigureOut">
              <a:rPr lang="ru-RU" smtClean="0"/>
              <a:pPr/>
              <a:t>12.12.2016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3DE86-C9E7-4E99-97B8-59526632AE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706"/>
            <a:ext cx="9146806" cy="685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75" y="0"/>
            <a:ext cx="914908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Экран (4:3)</PresentationFormat>
  <Paragraphs>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Белый</dc:creator>
  <cp:lastModifiedBy>Белый</cp:lastModifiedBy>
  <cp:revision>2</cp:revision>
  <dcterms:created xsi:type="dcterms:W3CDTF">2016-12-12T18:17:49Z</dcterms:created>
  <dcterms:modified xsi:type="dcterms:W3CDTF">2016-12-12T18:31:04Z</dcterms:modified>
</cp:coreProperties>
</file>