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2339-C629-4EFA-90FE-E2AC7E7CCD4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3A93-7AB8-4178-9423-E566DAE42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85723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«Если каждый друг к другу будет терпим, то вместе мы сделаем толерантным наш мир»</a:t>
            </a:r>
            <a:endParaRPr lang="ru-RU" sz="40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playcast.ru/uploads/2015/09/25/151989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7620000" cy="30099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6072206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Скворцова О. 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785918" y="2143116"/>
            <a:ext cx="4071966" cy="21431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214290"/>
            <a:ext cx="1985970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43372" y="4357694"/>
            <a:ext cx="1857388" cy="1700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20" y="3714752"/>
            <a:ext cx="1985970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0"/>
            <a:ext cx="2057408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28860" y="7143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357694"/>
            <a:ext cx="155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Принятие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Прощение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28794" y="4929198"/>
            <a:ext cx="1857388" cy="1700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3108" y="5643578"/>
            <a:ext cx="14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Терпимость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7cvetik.kh.ua/wp-content/uploads/2017/02/puzyr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633" y="2214554"/>
            <a:ext cx="4237367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pp.userapi.com/c851332/v851332719/5c033/I0the87yu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071966" cy="2290481"/>
          </a:xfrm>
          <a:prstGeom prst="rect">
            <a:avLst/>
          </a:prstGeom>
          <a:noFill/>
        </p:spPr>
      </p:pic>
      <p:pic>
        <p:nvPicPr>
          <p:cNvPr id="6148" name="Picture 4" descr="https://pp.userapi.com/c852120/v852120719/5f603/HYHpG5Iw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4064027" cy="2286016"/>
          </a:xfrm>
          <a:prstGeom prst="rect">
            <a:avLst/>
          </a:prstGeom>
          <a:noFill/>
        </p:spPr>
      </p:pic>
      <p:pic>
        <p:nvPicPr>
          <p:cNvPr id="6150" name="Picture 6" descr="https://pp.userapi.com/c847021/v847021114/140703/AGwFTOuXn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857628"/>
            <a:ext cx="4643916" cy="26122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«Как Малыш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России путешествовал»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my-gazeta.com/wp-content/uploads/2017/10/Lx8zXslms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5857916" cy="5981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всероссийской акции: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www.maam.ru/upload/blogs/detsad-19441-1426182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438644" cy="3328983"/>
          </a:xfrm>
          <a:prstGeom prst="rect">
            <a:avLst/>
          </a:prstGeom>
          <a:noFill/>
        </p:spPr>
      </p:pic>
      <p:pic>
        <p:nvPicPr>
          <p:cNvPr id="3076" name="Picture 4" descr="https://www.maam.ru/upload/blogs/detsad-19441-1426182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36090"/>
            <a:ext cx="4867272" cy="36504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Предстоящая реализация проекта: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«Нам есть кем гордиться. Герой в каждой семье»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www.the-lookout.org.uk/wp-content/uploads/2015/05/family-of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847" y="3571852"/>
            <a:ext cx="4467153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905754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 друг к другу, к окружающим людям,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доброжелательность.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Умение прощать и понять.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3.Умение договариваться, умение слушать и слышать.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Способность поставить себя на место другого.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Умение владеть собой.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Умение не обсуждать других.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Способность к сопереживанию.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ds03.infourok.ru/uploads/ex/021e/000420cd-fbbae77a/1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12805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0042"/>
            <a:ext cx="145841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Читайте с детьми художественную литературу 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(сказки народом мира и России; «Гадкий утенок», 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Осеева, Е. Пермяк 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Беседуйте, не изолируйте детей от реалий мира. 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при этом соблюдайте такт  и не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нагружайте подробностями.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Откажитесь от авторитарного стиля воспитания. 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Станьте другом своему ребенку и другом его друзей.</a:t>
            </a:r>
          </a:p>
          <a:p>
            <a:pPr marL="342900" indent="-3429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Не обсуждайте неудачи одноклассников и их семьи.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21516" name="Picture 12" descr="http://tapenik.ru/dizain/deti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929174"/>
            <a:ext cx="273855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etwalls.ru/download.php?file=201305/1400x1050/setwalls.ru-4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" name="Picture 1" descr="C:\Users\user\Downloads\7ad3460f299d4021b3df94131f9682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52" y="1071546"/>
            <a:ext cx="837449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2018-12-10T08:11:21Z</dcterms:created>
  <dcterms:modified xsi:type="dcterms:W3CDTF">2018-12-11T10:44:09Z</dcterms:modified>
</cp:coreProperties>
</file>