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AFFB-D740-4E4A-AC40-0AFB6DF1FF0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CAC4-9E59-43D9-9A6A-84D44822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million-wallpapers.ru/wallpapers/3/2/293543766124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20" name="Picture 12" descr="http://xn----7sbbh1bdcy6a6c7bwd.xn--p1ai/images/cms/data/8_marta_podg.1/8_marta_podg.2/8_marta_st.gr/8_marta_sr.gr/8_marta_ml.gr/8_marta_yasli/malchik_s_igrushka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18541"/>
            <a:ext cx="6429420" cy="52394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5716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собрание: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 сам!»: 3-4 года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llion-wallpapers.ru/wallpapers/3/2/293543766124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avatars.mds.yandex.net/get-pdb/1813399/a338794c-340a-4b1f-a8a8-8c349f42b4db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0"/>
            <a:ext cx="4143404" cy="414340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714612" y="0"/>
            <a:ext cx="4143404" cy="1714488"/>
          </a:xfrm>
          <a:prstGeom prst="cloudCallou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00430" y="214290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я?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я? Что я умею?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215074" y="428604"/>
            <a:ext cx="2428860" cy="1643074"/>
          </a:xfrm>
          <a:prstGeom prst="cloudCallout">
            <a:avLst>
              <a:gd name="adj1" fmla="val -99565"/>
              <a:gd name="adj2" fmla="val 93494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388" y="714356"/>
            <a:ext cx="1927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человек!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требую уважения к себе!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214678" y="5000612"/>
            <a:ext cx="3000396" cy="1857388"/>
          </a:xfrm>
          <a:prstGeom prst="cloudCallout">
            <a:avLst>
              <a:gd name="adj1" fmla="val -5759"/>
              <a:gd name="adj2" fmla="val -74865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868" y="5357826"/>
            <a:ext cx="2334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приятно,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меня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поддерживают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моих начинаниях!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643570" y="2143116"/>
            <a:ext cx="3714744" cy="2071702"/>
          </a:xfrm>
          <a:prstGeom prst="cloudCallout">
            <a:avLst>
              <a:gd name="adj1" fmla="val -69752"/>
              <a:gd name="adj2" fmla="val -1578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39945" y="2428868"/>
            <a:ext cx="31040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учусь взаимодействовать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окружающими,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у меня не всегда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получается!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 и поссориться!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4857752" y="4214818"/>
            <a:ext cx="3214710" cy="1500174"/>
          </a:xfrm>
          <a:prstGeom prst="cloudCallout">
            <a:avLst>
              <a:gd name="adj1" fmla="val -46568"/>
              <a:gd name="adj2" fmla="val -79723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15008" y="428625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предпочитаю играть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642910" y="5000612"/>
            <a:ext cx="2857520" cy="1857388"/>
          </a:xfrm>
          <a:prstGeom prst="cloudCallout">
            <a:avLst>
              <a:gd name="adj1" fmla="val 68563"/>
              <a:gd name="adj2" fmla="val -8206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57224" y="521495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учусь сам есть,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одеваться и раздеваться,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умываться!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428596" y="3286124"/>
            <a:ext cx="3429024" cy="1571636"/>
          </a:xfrm>
          <a:prstGeom prst="cloudCallout">
            <a:avLst>
              <a:gd name="adj1" fmla="val 60654"/>
              <a:gd name="adj2" fmla="val -19693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7224" y="3714752"/>
            <a:ext cx="275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Психические процессы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непроизвольные!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214282" y="1285860"/>
            <a:ext cx="2643206" cy="2071702"/>
          </a:xfrm>
          <a:prstGeom prst="cloudCallout">
            <a:avLst>
              <a:gd name="adj1" fmla="val 88190"/>
              <a:gd name="adj2" fmla="val 32374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8596" y="1785926"/>
            <a:ext cx="2332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неутомимый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llion-wallpapers.ru/wallpapers/3/2/293543766124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36" name="AutoShape 16" descr="https://www.diversitytheplayschool.com/wp-content/uploads/2018/03/parents-corner-1016x12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https://www.diversitytheplayschool.com/wp-content/uploads/2018/03/parents-corner-1016x1245.png"/>
          <p:cNvSpPr>
            <a:spLocks noChangeAspect="1" noChangeArrowheads="1"/>
          </p:cNvSpPr>
          <p:nvPr/>
        </p:nvSpPr>
        <p:spPr bwMode="auto">
          <a:xfrm>
            <a:off x="357158" y="357166"/>
            <a:ext cx="3500462" cy="350047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4285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 детского сада 21-го века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857232"/>
            <a:ext cx="3000396" cy="578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Проявляющий инициативу и самостоятельность.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взаимодействующий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сверстниками и взрослыми,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способный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договориться,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интересы себя и других,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сопереживать неудачам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радоваться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успехам других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обладающий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развитым воображением, которое реализуется в разных видах  деятельности, и прежде всего в игре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857232"/>
            <a:ext cx="342902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Достаточно хорошо владеющий устной речью.</a:t>
            </a:r>
          </a:p>
          <a:p>
            <a:pPr algn="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развит физически.</a:t>
            </a:r>
          </a:p>
          <a:p>
            <a:pPr algn="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Проявляющий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любознательность,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задающий вопросы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интересующийся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причинно – следственными связями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Способный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волевым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усилиям.</a:t>
            </a:r>
          </a:p>
          <a:p>
            <a:pPr algn="ctr">
              <a:buFont typeface="Arial" pitchFamily="34" charset="0"/>
              <a:buChar char="•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2214546" y="1214422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928926" y="285749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893207" y="4750603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500694" y="1714488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00694" y="2857496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572132" y="4429132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00694" y="242886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s://ivanovalyda.100kursov.com/uploads/2017/08/24/22/25/d6a86bfd9f693ac3687f3ed80f3b09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99994"/>
            <a:ext cx="4286280" cy="518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llion-wallpapers.ru/wallpapers/3/2/293543766124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" descr="http://www.yenislayt.com/upload/90e3dabf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286124"/>
            <a:ext cx="5210175" cy="3914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1439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действия: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конкурсах и выставках детского творчества.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, экспериментально-исследовательская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Свободная игровая и творческая деятельность детей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Физкультурные занятия, применение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технологий.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3643314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и воспитатели – два берега одной реки!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illion-wallpapers.ru/wallpapers/3/2/293543766124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85728"/>
            <a:ext cx="371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Инициативность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78579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Справедливость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50004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Целеустремленность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21429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Трудолюбие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128586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Позитивность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00010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928670"/>
            <a:ext cx="24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Дружелюбность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14488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Общительность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57174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228599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7620" y="285749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Умение сопереживать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178592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Добродушность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171448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Жизнерадостность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3286124"/>
            <a:ext cx="300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12" y="357187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Смелость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7752" y="3643314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Организованность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35769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Отзывчивость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8926" y="478632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Аккуратность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29256" y="542926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Уверенность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571501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02" y="621508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Уважительность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4942" y="442913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Соучастность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2264" y="242886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Гуманность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072074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Бескорыстность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237</Words>
  <Application>Microsoft Office PowerPoint</Application>
  <PresentationFormat>Экран (4:3)</PresentationFormat>
  <Paragraphs>70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2019-08-18T11:50:07Z</dcterms:created>
  <dcterms:modified xsi:type="dcterms:W3CDTF">2019-08-20T17:30:49Z</dcterms:modified>
</cp:coreProperties>
</file>